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99" r:id="rId4"/>
    <p:sldMasterId id="2147483718" r:id="rId5"/>
  </p:sldMasterIdLst>
  <p:notesMasterIdLst>
    <p:notesMasterId r:id="rId38"/>
  </p:notesMasterIdLst>
  <p:sldIdLst>
    <p:sldId id="257" r:id="rId6"/>
    <p:sldId id="258" r:id="rId7"/>
    <p:sldId id="259" r:id="rId8"/>
    <p:sldId id="262" r:id="rId9"/>
    <p:sldId id="261" r:id="rId10"/>
    <p:sldId id="260" r:id="rId11"/>
    <p:sldId id="263" r:id="rId12"/>
    <p:sldId id="273" r:id="rId13"/>
    <p:sldId id="298"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4" r:id="rId33"/>
    <p:sldId id="296" r:id="rId34"/>
    <p:sldId id="292" r:id="rId35"/>
    <p:sldId id="293" r:id="rId36"/>
    <p:sldId id="297"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2" autoAdjust="0"/>
    <p:restoredTop sz="94660"/>
  </p:normalViewPr>
  <p:slideViewPr>
    <p:cSldViewPr snapToGrid="0">
      <p:cViewPr varScale="1">
        <p:scale>
          <a:sx n="92" d="100"/>
          <a:sy n="92" d="100"/>
        </p:scale>
        <p:origin x="1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C955F-F9DC-44C1-AFB1-4C383798E3C9}" type="datetimeFigureOut">
              <a:rPr lang="es-ES" smtClean="0"/>
              <a:t>16/10/2017</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6B1DA-06BC-4CEA-8377-61E7640175F8}" type="slidenum">
              <a:rPr lang="es-ES" smtClean="0"/>
              <a:t>‹#›</a:t>
            </a:fld>
            <a:endParaRPr lang="es-ES"/>
          </a:p>
        </p:txBody>
      </p:sp>
    </p:spTree>
    <p:extLst>
      <p:ext uri="{BB962C8B-B14F-4D97-AF65-F5344CB8AC3E}">
        <p14:creationId xmlns:p14="http://schemas.microsoft.com/office/powerpoint/2010/main" val="195855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"All the world's professionally relevant knowledge lives within the minds of our members"  </a:t>
            </a:r>
          </a:p>
          <a:p>
            <a:pPr marL="362480" indent="-362480">
              <a:buFont typeface="Arial" pitchFamily="34" charset="0"/>
              <a:buChar char="•"/>
            </a:pPr>
            <a:r>
              <a:rPr lang="en-US"/>
              <a:t>Something our CEO says regularly and that we firmly believe</a:t>
            </a:r>
          </a:p>
          <a:p>
            <a:pPr marL="362480" indent="-362480">
              <a:buFont typeface="Arial" pitchFamily="34" charset="0"/>
              <a:buChar char="•"/>
            </a:pPr>
            <a:r>
              <a:rPr lang="en-US"/>
              <a:t>Part of our vision is to build products and solutions that help "unlock" that knowledge and make it more accessible for everyone</a:t>
            </a:r>
          </a:p>
          <a:p>
            <a:pPr marL="362480" indent="-362480">
              <a:buFont typeface="Arial" pitchFamily="34" charset="0"/>
              <a:buChar char="•"/>
            </a:pPr>
            <a:r>
              <a:rPr lang="en-US"/>
              <a:t>Ultimately this helps support our mission to make the worlds professionals more productive and successful</a:t>
            </a:r>
          </a:p>
          <a:p>
            <a:endParaRPr lang="en-US"/>
          </a:p>
          <a:p>
            <a:r>
              <a:rPr lang="en-US"/>
              <a:t>One important way in which knowledge is spread is when members (or employees) share it with their networks. </a:t>
            </a:r>
          </a:p>
          <a:p>
            <a:pPr marL="362480" indent="-362480">
              <a:buFont typeface="Arial" pitchFamily="34" charset="0"/>
              <a:buChar char="•"/>
            </a:pPr>
            <a:r>
              <a:rPr lang="en-US"/>
              <a:t>We've always known this benefits members -- in connecting with their networks, building their professional brands and encouraging information exchange with others...but we've also known (and recently proven with data) that when employees share knowledge it helps</a:t>
            </a:r>
            <a:br>
              <a:rPr lang="en-US"/>
            </a:br>
            <a:r>
              <a:rPr lang="en-US"/>
              <a:t>make the companies they work for more successful as well</a:t>
            </a:r>
          </a:p>
          <a:p>
            <a:endParaRPr lang="en-US"/>
          </a:p>
          <a:p>
            <a:pPr marL="362480" indent="-362480">
              <a:buFont typeface="Arial"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Arial" pitchFamily="34" charset="0"/>
              <a:cs typeface="Arial"/>
            </a:endParaRPr>
          </a:p>
        </p:txBody>
      </p:sp>
    </p:spTree>
    <p:extLst>
      <p:ext uri="{BB962C8B-B14F-4D97-AF65-F5344CB8AC3E}">
        <p14:creationId xmlns:p14="http://schemas.microsoft.com/office/powerpoint/2010/main" val="135712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r>
              <a:rPr lang="en-US" dirty="0"/>
              <a:t>There are many ways for your to share what you know on LinkedIn, and to also learn from others who are sharing their</a:t>
            </a:r>
            <a:r>
              <a:rPr lang="en-US" baseline="0" dirty="0"/>
              <a:t> expertise. I am going to dive deeper into a couple of these. </a:t>
            </a:r>
          </a:p>
          <a:p>
            <a:endParaRPr lang="en-US" baseline="0" dirty="0"/>
          </a:p>
          <a:p>
            <a:r>
              <a:rPr lang="en-US" baseline="0" dirty="0" err="1"/>
              <a:t>SlideShare</a:t>
            </a:r>
            <a:r>
              <a:rPr lang="en-US" baseline="0" dirty="0"/>
              <a:t> – upload you presentations, or </a:t>
            </a:r>
            <a:r>
              <a:rPr lang="en-US" baseline="0" dirty="0" err="1"/>
              <a:t>infographics</a:t>
            </a:r>
            <a:r>
              <a:rPr lang="en-US" baseline="0" dirty="0"/>
              <a:t>. New functionality now where you can with one click from </a:t>
            </a:r>
            <a:r>
              <a:rPr lang="en-US" baseline="0" dirty="0" err="1"/>
              <a:t>SlideShare</a:t>
            </a:r>
            <a:r>
              <a:rPr lang="en-US" baseline="0" dirty="0"/>
              <a:t>, add a presentation to your LinkedIn profile</a:t>
            </a:r>
          </a:p>
          <a:p>
            <a:r>
              <a:rPr lang="en-US" baseline="0" dirty="0"/>
              <a:t>Groups – We have over 2.1M groups on LinkedIn – connect with other professionals with similar interests to you. Collaborate, share, discuss</a:t>
            </a:r>
          </a:p>
          <a:p>
            <a:r>
              <a:rPr lang="en-US" baseline="0" dirty="0"/>
              <a:t>Pulse – Consume content on the topics that interest you.</a:t>
            </a:r>
          </a:p>
          <a:p>
            <a:r>
              <a:rPr lang="en-US" baseline="0" dirty="0"/>
              <a:t>Influencers – Follow industry influencers</a:t>
            </a:r>
          </a:p>
          <a:p>
            <a:endParaRPr lang="en-US" baseline="0" dirty="0"/>
          </a:p>
          <a:p>
            <a:r>
              <a:rPr lang="en-US" baseline="0" dirty="0"/>
              <a:t>We also have member publishing, which hopefully you’ve heard of. We’re going to dive deeper into that in a little bit.</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621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groups relating to your industry, function, and career interest –– then join a few to stay up to date on trending topics and news. Build a solid professional reputation</a:t>
            </a:r>
            <a:r>
              <a:rPr lang="en-US" baseline="0" dirty="0"/>
              <a:t> by sharing your ideas and commenting on others’ posts and providing advice where appropriate. </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898511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up to</a:t>
            </a:r>
            <a:r>
              <a:rPr lang="en-US" baseline="0" dirty="0"/>
              <a:t> date on industry news and articles on LinkedIn that will make you better at the job you have now. </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39594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528">
              <a:defRPr/>
            </a:pPr>
            <a:r>
              <a:rPr lang="en-US" dirty="0"/>
              <a:t>Grow</a:t>
            </a:r>
            <a:r>
              <a:rPr lang="en-US" baseline="0" dirty="0"/>
              <a:t> your reach: </a:t>
            </a:r>
            <a:r>
              <a:rPr lang="en-US" dirty="0"/>
              <a:t>Writing on LinkedIn is a great way to tap into and grow your network. Not only will your posts reach your connections, you can also build a following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77690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b="0" i="0" baseline="0" dirty="0"/>
              <a:t>The usage of our platform has dramatically shifted and content now gets 7x more engagement than jobs on LinkedIn. Today, we are the definitive platform for professionals to gain and share content and insights.</a:t>
            </a:r>
          </a:p>
          <a:p>
            <a:endParaRPr lang="en-US" b="1" i="0" baseline="0" dirty="0"/>
          </a:p>
          <a:p>
            <a:endParaRPr lang="en-US" i="0" dirty="0"/>
          </a:p>
          <a:p>
            <a:endParaRPr lang="en-US" i="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817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43" rtl="0" eaLnBrk="1" fontAlgn="auto" latinLnBrk="0" hangingPunct="1">
              <a:lnSpc>
                <a:spcPct val="100000"/>
              </a:lnSpc>
              <a:spcBef>
                <a:spcPct val="0"/>
              </a:spcBef>
              <a:spcAft>
                <a:spcPct val="0"/>
              </a:spcAft>
              <a:buClrTx/>
              <a:buSzTx/>
              <a:buFontTx/>
              <a:buNone/>
              <a:defRPr/>
            </a:pPr>
            <a:r>
              <a:rPr lang="en-US" sz="2400" b="1" i="0" u="none" strike="noStrike" cap="none">
                <a:solidFill>
                  <a:schemeClr val="dk1"/>
                </a:solidFill>
                <a:latin typeface="Arial"/>
                <a:ea typeface="Arial"/>
                <a:cs typeface="Arial"/>
                <a:sym typeface="Arial"/>
              </a:rPr>
              <a:t>This slide is customized</a:t>
            </a:r>
            <a:r>
              <a:rPr lang="en-US" sz="2400" b="1" i="0" u="none" strike="noStrike" cap="none" baseline="0">
                <a:solidFill>
                  <a:schemeClr val="dk1"/>
                </a:solidFill>
                <a:latin typeface="Arial"/>
                <a:ea typeface="Arial"/>
                <a:cs typeface="Arial"/>
                <a:sym typeface="Arial"/>
              </a:rPr>
              <a:t> to the audience you selected.</a:t>
            </a:r>
            <a:endParaRPr lang="en-US" sz="2400" b="1"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2843"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200" b="0" i="0" u="none" strike="noStrike" kern="1200" cap="none" spc="0" normalizeH="0" baseline="0" noProof="0" smtClean="0">
                <a:ln>
                  <a:noFill/>
                </a:ln>
                <a:solidFill>
                  <a:prstClr val="black"/>
                </a:solidFill>
                <a:effectLst/>
                <a:uLnTx/>
                <a:uFillTx/>
                <a:latin typeface="Arial" pitchFamily="34" charset="0"/>
                <a:cs typeface="Arial"/>
              </a:rPr>
              <a:pPr marL="0" marR="0" lvl="0" indent="0" algn="r" defTabSz="91284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itchFamily="34" charset="0"/>
              <a:cs typeface="Arial"/>
            </a:endParaRPr>
          </a:p>
        </p:txBody>
      </p:sp>
    </p:spTree>
    <p:extLst>
      <p:ext uri="{BB962C8B-B14F-4D97-AF65-F5344CB8AC3E}">
        <p14:creationId xmlns:p14="http://schemas.microsoft.com/office/powerpoint/2010/main" val="2935591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43" rtl="0" eaLnBrk="1" fontAlgn="auto" latinLnBrk="0" hangingPunct="1">
              <a:lnSpc>
                <a:spcPct val="100000"/>
              </a:lnSpc>
              <a:spcBef>
                <a:spcPct val="0"/>
              </a:spcBef>
              <a:spcAft>
                <a:spcPct val="0"/>
              </a:spcAft>
              <a:buClrTx/>
              <a:buSzTx/>
              <a:buFontTx/>
              <a:buNone/>
              <a:defRPr/>
            </a:pPr>
            <a:r>
              <a:rPr lang="en-US" sz="2400" b="1" i="0" u="none" strike="noStrike" cap="none">
                <a:solidFill>
                  <a:schemeClr val="dk1"/>
                </a:solidFill>
                <a:latin typeface="Arial"/>
                <a:ea typeface="Arial"/>
                <a:cs typeface="Arial"/>
                <a:sym typeface="Arial"/>
              </a:rPr>
              <a:t>This slide is customized</a:t>
            </a:r>
            <a:r>
              <a:rPr lang="en-US" sz="2400" b="1" i="0" u="none" strike="noStrike" cap="none" baseline="0">
                <a:solidFill>
                  <a:schemeClr val="dk1"/>
                </a:solidFill>
                <a:latin typeface="Arial"/>
                <a:ea typeface="Arial"/>
                <a:cs typeface="Arial"/>
                <a:sym typeface="Arial"/>
              </a:rPr>
              <a:t> to the audience you selected.</a:t>
            </a:r>
            <a:endParaRPr lang="en-US" sz="2400" b="1"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2843"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200" b="0" i="0" u="none" strike="noStrike" kern="1200" cap="none" spc="0" normalizeH="0" baseline="0" noProof="0" smtClean="0">
                <a:ln>
                  <a:noFill/>
                </a:ln>
                <a:solidFill>
                  <a:prstClr val="black"/>
                </a:solidFill>
                <a:effectLst/>
                <a:uLnTx/>
                <a:uFillTx/>
                <a:latin typeface="Arial" pitchFamily="34" charset="0"/>
                <a:cs typeface="Arial"/>
              </a:rPr>
              <a:pPr marL="0" marR="0" lvl="0" indent="0" algn="r" defTabSz="91284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itchFamily="34" charset="0"/>
              <a:cs typeface="Arial"/>
            </a:endParaRPr>
          </a:p>
        </p:txBody>
      </p:sp>
    </p:spTree>
    <p:extLst>
      <p:ext uri="{BB962C8B-B14F-4D97-AF65-F5344CB8AC3E}">
        <p14:creationId xmlns:p14="http://schemas.microsoft.com/office/powerpoint/2010/main" val="371864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value propositions for members</a:t>
            </a:r>
            <a:r>
              <a:rPr lang="en-US" baseline="0" dirty="0"/>
              <a:t> – three ways that LinkedIn helps its members </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3324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 photo that represents you professionally. This helps humanize your profile and makes you more approachable. You</a:t>
            </a:r>
            <a:r>
              <a:rPr lang="en-US" baseline="0" dirty="0"/>
              <a:t> don’t have to enlist the help of a professional photographer – ensure you’re dressed professionally and alone in the shot and you can even take a photo with the help of a colleague. </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24514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profile is the front page of your story. The headline is a great way to show your value and passion in one quick line. Inspire the viewer to read more.</a:t>
            </a:r>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2070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2600" dirty="0"/>
              <a:t>Adding a summary of 40 words or more makes your profile more likely to turn up in a future employer’s search. A good tip is to ensure your summary includes keywords featured in desirable job descriptions for your field. Describe your experience and tell the world why you work in your chosen career. Avoid buzzwords (examples: strategic, team player, creative) and focus on your career accomplishments.</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21222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t>It’s essential to list all past experience. Your profile is 12 times more likely to be viewed if you have more than one position listed. </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880633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t>Illustrate your unique professional story and achievements by adding visuals such pictures, compelling videos, links to news stories and innovative presentations to your experience section.</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81974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t>Add skills – The optimal number is unique to each person. Include a mix of high level and niche skills and be specific.</a:t>
            </a:r>
          </a:p>
          <a:p>
            <a:r>
              <a:rPr lang="en-US" sz="2600" dirty="0"/>
              <a:t>Get Endorsements -Add skills that your connections can endorse you for and recognize those you’ve worked with on their professional skills. There are over 3 billion endorsements given to date on LinkedIn.</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42335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t>Adding causes and volunteer experience is a great way to round out your professional identity. Almost half of all hiring managers say they view volunteer experience as equivalent to formal work experience.</a:t>
            </a:r>
            <a:endParaRPr lang="en-US" dirty="0"/>
          </a:p>
        </p:txBody>
      </p:sp>
      <p:sp>
        <p:nvSpPr>
          <p:cNvPr id="4" name="Slide Number Placeholder 3"/>
          <p:cNvSpPr>
            <a:spLocks noGrp="1"/>
          </p:cNvSpPr>
          <p:nvPr>
            <p:ph type="sldNum" sz="quarter" idx="10"/>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C82A3EF7-70D2-6F43-B2CC-06F0F10C8C22}" type="slidenum">
              <a:rPr kumimoji="0" lang="en-US"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759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92942" y="4133851"/>
            <a:ext cx="11017085" cy="1372171"/>
          </a:xfrm>
        </p:spPr>
        <p:txBody>
          <a:bodyPr tIns="0" rIns="0" bIns="0">
            <a:spAutoFit/>
          </a:bodyPr>
          <a:lstStyle>
            <a:lvl1pPr marL="341570" indent="-341570" algn="ctr">
              <a:lnSpc>
                <a:spcPct val="100000"/>
              </a:lnSpc>
              <a:spcBef>
                <a:spcPct val="0"/>
              </a:spcBef>
              <a:spcAft>
                <a:spcPts val="500"/>
              </a:spcAft>
              <a:buFont typeface="Lucida Grande"/>
              <a:buChar char="​"/>
              <a:defRPr sz="2250">
                <a:solidFill>
                  <a:schemeClr val="bg1"/>
                </a:solidFill>
                <a:latin typeface="+mn-lt"/>
                <a:cs typeface="AvenirNext LT Pro Regular"/>
              </a:defRPr>
            </a:lvl1pPr>
            <a:lvl2pPr marL="227715" indent="-227715" algn="ctr">
              <a:lnSpc>
                <a:spcPct val="100000"/>
              </a:lnSpc>
              <a:spcBef>
                <a:spcPct val="0"/>
              </a:spcBef>
              <a:spcAft>
                <a:spcPts val="100"/>
              </a:spcAft>
              <a:buFont typeface="Lucida Grande"/>
              <a:buChar char="​"/>
              <a:defRPr sz="1450">
                <a:solidFill>
                  <a:srgbClr val="CCCCCC"/>
                </a:solidFill>
                <a:latin typeface="+mn-lt"/>
                <a:cs typeface="AvenirNext LT Pro Regular"/>
              </a:defRPr>
            </a:lvl2pPr>
            <a:lvl3pPr marL="227715" indent="-227715" algn="ctr">
              <a:lnSpc>
                <a:spcPct val="100000"/>
              </a:lnSpc>
              <a:spcBef>
                <a:spcPct val="0"/>
              </a:spcBef>
              <a:spcAft>
                <a:spcPts val="100"/>
              </a:spcAft>
              <a:buFont typeface="Lucida Grande"/>
              <a:buChar char="​"/>
              <a:defRPr sz="1450">
                <a:solidFill>
                  <a:srgbClr val="CCCCCC"/>
                </a:solidFill>
                <a:latin typeface="+mn-lt"/>
                <a:cs typeface="AvenirNext LT Pro Regular"/>
              </a:defRPr>
            </a:lvl3pPr>
            <a:lvl4pPr marL="227715" indent="-227715" algn="ctr">
              <a:lnSpc>
                <a:spcPct val="100000"/>
              </a:lnSpc>
              <a:spcBef>
                <a:spcPct val="0"/>
              </a:spcBef>
              <a:spcAft>
                <a:spcPts val="100"/>
              </a:spcAft>
              <a:buFont typeface="Lucida Grande"/>
              <a:buChar char="​"/>
              <a:defRPr sz="1450">
                <a:solidFill>
                  <a:srgbClr val="CCCCCC"/>
                </a:solidFill>
                <a:latin typeface="+mn-lt"/>
                <a:cs typeface="AvenirNext LT Pro Regular"/>
              </a:defRPr>
            </a:lvl4pPr>
            <a:lvl5pPr marL="227715" indent="-227715" algn="ctr">
              <a:lnSpc>
                <a:spcPct val="100000"/>
              </a:lnSpc>
              <a:spcBef>
                <a:spcPct val="0"/>
              </a:spcBef>
              <a:spcAft>
                <a:spcPts val="100"/>
              </a:spcAft>
              <a:buFont typeface="Lucida Grande"/>
              <a:buChar char="​"/>
              <a:defRPr sz="1450">
                <a:solidFill>
                  <a:srgbClr val="CCCCCC"/>
                </a:solidFill>
                <a:latin typeface="+mn-lt"/>
                <a:cs typeface="AvenirNext LT Pr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
          <p:cNvSpPr>
            <a:spLocks noGrp="1" noChangeArrowheads="1"/>
          </p:cNvSpPr>
          <p:nvPr>
            <p:ph type="title"/>
          </p:nvPr>
        </p:nvSpPr>
        <p:spPr bwMode="auto">
          <a:xfrm>
            <a:off x="594894" y="1308100"/>
            <a:ext cx="11015562" cy="2279651"/>
          </a:xfrm>
          <a:prstGeom prst="rect">
            <a:avLst/>
          </a:prstGeom>
          <a:noFill/>
          <a:ln>
            <a:noFill/>
          </a:ln>
          <a:effectLst/>
          <a:extLst>
            <a:ext uri="{909E8E84-426E-40dd-AFC4-6F175D3DCCD1}">
              <a14:hiddenFill xmlns:a14="http://schemas.microsoft.com/office/drawing/2010/main" xmlns:p15="http://schemas.microsoft.com/office/powerpoint/2012/main" xmlns:p14="http://schemas.microsoft.com/office/powerpoint/2010/main" xmlns="">
                <a:solidFill>
                  <a:srgbClr val="FFFFFF"/>
                </a:solidFill>
              </a14:hiddenFill>
            </a:ext>
            <a:ext uri="{91240B29-F687-4f45-9708-019B960494DF}">
              <a14:hiddenLine xmlns:a14="http://schemas.microsoft.com/office/drawing/2010/main" xmlns:p15="http://schemas.microsoft.com/office/powerpoint/2012/main" xmlns:p14="http://schemas.microsoft.com/office/powerpoint/2010/main" xmlns="" w="12700">
                <a:solidFill>
                  <a:srgbClr val="000000"/>
                </a:solidFill>
                <a:miter lim="800000"/>
                <a:headEnd/>
                <a:tailEnd/>
              </a14:hiddenLine>
            </a:ext>
            <a:ext uri="{AF507438-7753-43e0-B8FC-AC1667EBCBE1}">
              <a14:hiddenEffects xmlns:a14="http://schemas.microsoft.com/office/drawing/2010/main" xmlns:p15="http://schemas.microsoft.com/office/powerpoint/2012/main" xmlns:p14="http://schemas.microsoft.com/office/powerpoint/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p15="http://schemas.microsoft.com/office/powerpoint/2012/main" xmlns:p14="http://schemas.microsoft.com/office/powerpoint/2010/main" xmlns="" val="1"/>
            </a:ext>
          </a:extLst>
        </p:spPr>
        <p:txBody>
          <a:bodyPr vert="horz" wrap="square" lIns="0" tIns="0" rIns="0" bIns="0" numCol="1" anchor="b" anchorCtr="0" compatLnSpc="1">
            <a:prstTxWarp prst="textNoShape">
              <a:avLst/>
            </a:prstTxWarp>
          </a:bodyPr>
          <a:lstStyle>
            <a:lvl1pPr>
              <a:defRPr sz="4949"/>
            </a:lvl1pPr>
          </a:lstStyle>
          <a:p>
            <a:pPr lvl="0"/>
            <a:r>
              <a:rPr lang="en-US">
                <a:sym typeface="Arial"/>
              </a:rPr>
              <a:t>Click to edit Master title style</a:t>
            </a:r>
          </a:p>
        </p:txBody>
      </p:sp>
    </p:spTree>
    <p:extLst>
      <p:ext uri="{BB962C8B-B14F-4D97-AF65-F5344CB8AC3E}">
        <p14:creationId xmlns:p14="http://schemas.microsoft.com/office/powerpoint/2010/main" val="15453349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 Text + Su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8" name="Picture Placeholder 7"/>
          <p:cNvSpPr>
            <a:spLocks noGrp="1"/>
          </p:cNvSpPr>
          <p:nvPr>
            <p:ph type="pic" sz="quarter" idx="11"/>
          </p:nvPr>
        </p:nvSpPr>
        <p:spPr>
          <a:xfrm>
            <a:off x="592149" y="2003778"/>
            <a:ext cx="4991974" cy="4192524"/>
          </a:xfrm>
          <a:noFill/>
          <a:ln>
            <a:noFill/>
          </a:ln>
        </p:spPr>
        <p:txBody>
          <a:bodyPr anchor="ctr"/>
          <a:lstStyle>
            <a:lvl1pPr algn="ctr">
              <a:defRPr/>
            </a:lvl1pPr>
          </a:lstStyle>
          <a:p>
            <a:r>
              <a:rPr lang="en-US"/>
              <a:t>Drag picture to placeholder or click icon to add</a:t>
            </a:r>
            <a:endParaRPr lang="en-US" dirty="0"/>
          </a:p>
        </p:txBody>
      </p:sp>
      <p:sp>
        <p:nvSpPr>
          <p:cNvPr id="12" name="Title Placeholder 1"/>
          <p:cNvSpPr>
            <a:spLocks noGrp="1"/>
          </p:cNvSpPr>
          <p:nvPr>
            <p:ph type="title"/>
          </p:nvPr>
        </p:nvSpPr>
        <p:spPr>
          <a:xfrm>
            <a:off x="592190" y="450596"/>
            <a:ext cx="11017086" cy="603504"/>
          </a:xfrm>
          <a:prstGeom prst="rect">
            <a:avLst/>
          </a:prstGeom>
        </p:spPr>
        <p:txBody>
          <a:bodyPr vert="horz" lIns="0" tIns="91445" rIns="0" bIns="91445" rtlCol="0" anchor="b">
            <a:noAutofit/>
          </a:bodyPr>
          <a:lstStyle/>
          <a:p>
            <a:r>
              <a:rPr lang="en-US"/>
              <a:t>Click to edit Master title style</a:t>
            </a:r>
            <a:endParaRPr lang="en-US" dirty="0"/>
          </a:p>
        </p:txBody>
      </p:sp>
      <p:sp>
        <p:nvSpPr>
          <p:cNvPr id="13" name="Text Placeholder 4"/>
          <p:cNvSpPr>
            <a:spLocks noGrp="1"/>
          </p:cNvSpPr>
          <p:nvPr>
            <p:ph type="body" sz="quarter" idx="12"/>
          </p:nvPr>
        </p:nvSpPr>
        <p:spPr>
          <a:xfrm>
            <a:off x="592149" y="1063923"/>
            <a:ext cx="11017086" cy="423193"/>
          </a:xfrm>
        </p:spPr>
        <p:txBody>
          <a:bodyPr tIns="0" rIns="0" bIns="0">
            <a:spAutoFit/>
          </a:bodyPr>
          <a:lstStyle>
            <a:lvl1pPr marL="0" indent="0" algn="ctr">
              <a:buClr>
                <a:schemeClr val="bg1">
                  <a:lumMod val="65000"/>
                </a:schemeClr>
              </a:buClr>
              <a:buSzPct val="25000"/>
              <a:buFont typeface="Arial" pitchFamily="34" charset="0"/>
              <a:buChar char=" "/>
              <a:tabLst/>
              <a:defRPr sz="2750">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a:t>Click to edit Master text styles</a:t>
            </a:r>
          </a:p>
        </p:txBody>
      </p:sp>
      <p:sp>
        <p:nvSpPr>
          <p:cNvPr id="14" name="Rectangle 3"/>
          <p:cNvSpPr>
            <a:spLocks noGrp="1" noChangeArrowheads="1"/>
          </p:cNvSpPr>
          <p:nvPr>
            <p:ph idx="1"/>
          </p:nvPr>
        </p:nvSpPr>
        <p:spPr bwMode="auto">
          <a:xfrm>
            <a:off x="6618826" y="2003778"/>
            <a:ext cx="49904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0" indent="0">
              <a:spcBef>
                <a:spcPts val="0"/>
              </a:spcBef>
              <a:spcAft>
                <a:spcPts val="750"/>
              </a:spcAft>
              <a:buNone/>
              <a:defRPr sz="2250">
                <a:solidFill>
                  <a:schemeClr val="bg1"/>
                </a:solidFill>
              </a:defRPr>
            </a:lvl1pPr>
            <a:lvl2pPr marL="320040" indent="-114300">
              <a:lnSpc>
                <a:spcPct val="110000"/>
              </a:lnSpc>
              <a:spcBef>
                <a:spcPts val="0"/>
              </a:spcBef>
              <a:spcAft>
                <a:spcPts val="750"/>
              </a:spcAft>
              <a:buClrTx/>
              <a:buSzPct val="50000"/>
              <a:buFont typeface="Arial"/>
              <a:buChar char="•"/>
              <a:defRPr sz="2000">
                <a:solidFill>
                  <a:schemeClr val="bg1"/>
                </a:solidFill>
              </a:defRPr>
            </a:lvl2pPr>
            <a:lvl3pPr marL="320040" indent="-114300">
              <a:lnSpc>
                <a:spcPct val="110000"/>
              </a:lnSpc>
              <a:spcBef>
                <a:spcPts val="0"/>
              </a:spcBef>
              <a:spcAft>
                <a:spcPts val="750"/>
              </a:spcAft>
              <a:buClrTx/>
              <a:buSzPct val="50000"/>
              <a:buFont typeface="Arial"/>
              <a:buChar char="•"/>
              <a:defRPr sz="2000">
                <a:solidFill>
                  <a:schemeClr val="bg1"/>
                </a:solidFill>
              </a:defRPr>
            </a:lvl3pPr>
            <a:lvl4pPr marL="320040" indent="-114300">
              <a:lnSpc>
                <a:spcPct val="110000"/>
              </a:lnSpc>
              <a:spcBef>
                <a:spcPts val="0"/>
              </a:spcBef>
              <a:spcAft>
                <a:spcPts val="750"/>
              </a:spcAft>
              <a:buClrTx/>
              <a:buSzPct val="50000"/>
              <a:buFont typeface="Arial"/>
              <a:buChar char="•"/>
              <a:defRPr sz="2000">
                <a:solidFill>
                  <a:schemeClr val="bg1"/>
                </a:solidFill>
              </a:defRPr>
            </a:lvl4pPr>
            <a:lvl5pPr marL="320040" indent="-114300">
              <a:lnSpc>
                <a:spcPct val="110000"/>
              </a:lnSpc>
              <a:spcBef>
                <a:spcPts val="0"/>
              </a:spcBef>
              <a:spcAft>
                <a:spcPts val="750"/>
              </a:spcAft>
              <a:buClrTx/>
              <a:buSzPct val="50000"/>
              <a:buFont typeface="Arial"/>
              <a:buChar char="•"/>
              <a:defRPr sz="2000">
                <a:solidFill>
                  <a:schemeClr val="bg1"/>
                </a:solidFill>
              </a:defRPr>
            </a:lvl5p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endParaRPr lang="en-US" dirty="0">
              <a:sym typeface="Arial" charset="0"/>
            </a:endParaRPr>
          </a:p>
        </p:txBody>
      </p:sp>
    </p:spTree>
    <p:extLst>
      <p:ext uri="{BB962C8B-B14F-4D97-AF65-F5344CB8AC3E}">
        <p14:creationId xmlns:p14="http://schemas.microsoft.com/office/powerpoint/2010/main" val="28996648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Tree>
    <p:extLst>
      <p:ext uri="{BB962C8B-B14F-4D97-AF65-F5344CB8AC3E}">
        <p14:creationId xmlns:p14="http://schemas.microsoft.com/office/powerpoint/2010/main" val="246468275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10" name="Text Placeholder 8"/>
          <p:cNvSpPr>
            <a:spLocks noGrp="1"/>
          </p:cNvSpPr>
          <p:nvPr>
            <p:ph type="body" sz="quarter" idx="12" hasCustomPrompt="1"/>
          </p:nvPr>
        </p:nvSpPr>
        <p:spPr>
          <a:xfrm>
            <a:off x="0" y="4674685"/>
            <a:ext cx="12192000" cy="397037"/>
          </a:xfrm>
        </p:spPr>
        <p:txBody>
          <a:bodyPr wrap="square" rIns="0">
            <a:noAutofit/>
          </a:bodyPr>
          <a:lstStyle>
            <a:lvl1pPr marL="0" marR="0" indent="0" algn="ctr" defTabSz="457200" rtl="0" eaLnBrk="1" fontAlgn="auto" latinLnBrk="0" hangingPunct="1">
              <a:lnSpc>
                <a:spcPct val="110000"/>
              </a:lnSpc>
              <a:spcBef>
                <a:spcPts val="0"/>
              </a:spcBef>
              <a:spcAft>
                <a:spcPts val="0"/>
              </a:spcAft>
              <a:buClrTx/>
              <a:buSzTx/>
              <a:buFontTx/>
              <a:buNone/>
              <a:tabLst/>
              <a:defRPr sz="1800">
                <a:solidFill>
                  <a:srgbClr val="CCCCCC"/>
                </a:solidFill>
                <a:latin typeface="+mn-lt"/>
                <a:cs typeface="AvenirNext LT Pro Regular"/>
              </a:defRPr>
            </a:lvl1pPr>
          </a:lstStyle>
          <a:p>
            <a:pPr algn="ctr"/>
            <a:r>
              <a:rPr lang="en-US" sz="1800" dirty="0">
                <a:solidFill>
                  <a:srgbClr val="CCCCCC"/>
                </a:solidFill>
                <a:ea typeface="ＭＳ Ｐゴシック" charset="0"/>
                <a:cs typeface="Arial" charset="0"/>
              </a:rPr>
              <a:t>- Source of quote</a:t>
            </a:r>
          </a:p>
        </p:txBody>
      </p:sp>
      <p:sp>
        <p:nvSpPr>
          <p:cNvPr id="4" name="Text Placeholder 3"/>
          <p:cNvSpPr>
            <a:spLocks noGrp="1"/>
          </p:cNvSpPr>
          <p:nvPr>
            <p:ph type="body" sz="quarter" idx="13" hasCustomPrompt="1"/>
          </p:nvPr>
        </p:nvSpPr>
        <p:spPr>
          <a:xfrm>
            <a:off x="2628558" y="2514600"/>
            <a:ext cx="6928536" cy="1957388"/>
          </a:xfrm>
        </p:spPr>
        <p:txBody>
          <a:bodyPr wrap="square" anchor="b">
            <a:noAutofit/>
          </a:bodyPr>
          <a:lstStyle>
            <a:lvl1pPr algn="ctr">
              <a:lnSpc>
                <a:spcPct val="110000"/>
              </a:lnSpc>
              <a:spcBef>
                <a:spcPts val="0"/>
              </a:spcBef>
              <a:buFontTx/>
              <a:buNone/>
              <a:defRPr sz="3600" i="1">
                <a:latin typeface="Georgia" panose="02040502050405020303" pitchFamily="18" charset="0"/>
              </a:defRPr>
            </a:lvl1pPr>
          </a:lstStyle>
          <a:p>
            <a:pPr lvl="0"/>
            <a:r>
              <a:rPr lang="en-US" dirty="0"/>
              <a:t>Copy and paste your quote into this text box. Then center everything on the page.</a:t>
            </a:r>
          </a:p>
        </p:txBody>
      </p:sp>
    </p:spTree>
    <p:extLst>
      <p:ext uri="{BB962C8B-B14F-4D97-AF65-F5344CB8AC3E}">
        <p14:creationId xmlns:p14="http://schemas.microsoft.com/office/powerpoint/2010/main" val="25578345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2" name="Rectangle 1"/>
          <p:cNvSpPr/>
          <p:nvPr/>
        </p:nvSpPr>
        <p:spPr>
          <a:xfrm>
            <a:off x="4726876" y="6467625"/>
            <a:ext cx="2738250" cy="230832"/>
          </a:xfrm>
          <a:prstGeom prst="rect">
            <a:avLst/>
          </a:prstGeom>
        </p:spPr>
        <p:txBody>
          <a:bodyPr wrap="none">
            <a:spAutoFit/>
          </a:bodyPr>
          <a:lstStyle/>
          <a:p>
            <a:pPr algn="ctr"/>
            <a:r>
              <a:rPr lang="en-US" sz="900" u="none" baseline="0" dirty="0">
                <a:solidFill>
                  <a:srgbClr val="999999"/>
                </a:solidFill>
                <a:latin typeface="+mn-lt"/>
              </a:rPr>
              <a:t>©2015 LinkedIn Corporation. All Rights Reserved.</a:t>
            </a:r>
            <a:endParaRPr lang="en-US" sz="900" dirty="0">
              <a:latin typeface="+mn-lt"/>
            </a:endParaRPr>
          </a:p>
        </p:txBody>
      </p:sp>
      <p:pic>
        <p:nvPicPr>
          <p:cNvPr id="3" name="Picture 2" descr="droppedImage-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16" y="3058668"/>
            <a:ext cx="740568" cy="740664"/>
          </a:xfrm>
          <a:prstGeom prst="rect">
            <a:avLst/>
          </a:prstGeom>
        </p:spPr>
      </p:pic>
      <p:pic>
        <p:nvPicPr>
          <p:cNvPr id="5" name="Picture 4" descr="droppedImage-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16" y="3058668"/>
            <a:ext cx="740568" cy="740664"/>
          </a:xfrm>
          <a:prstGeom prst="rect">
            <a:avLst/>
          </a:prstGeom>
        </p:spPr>
      </p:pic>
    </p:spTree>
    <p:extLst>
      <p:ext uri="{BB962C8B-B14F-4D97-AF65-F5344CB8AC3E}">
        <p14:creationId xmlns:p14="http://schemas.microsoft.com/office/powerpoint/2010/main" val="35095300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gue Blue">
    <p:bg>
      <p:bgPr>
        <a:solidFill>
          <a:schemeClr val="tx2"/>
        </a:solidFill>
        <a:effectLst/>
      </p:bgPr>
    </p:bg>
    <p:spTree>
      <p:nvGrpSpPr>
        <p:cNvPr id="1" name=""/>
        <p:cNvGrpSpPr/>
        <p:nvPr/>
      </p:nvGrpSpPr>
      <p:grpSpPr>
        <a:xfrm>
          <a:off x="0" y="0"/>
          <a:ext cx="0" cy="0"/>
          <a:chOff x="0" y="0"/>
          <a:chExt cx="0" cy="0"/>
        </a:xfrm>
      </p:grpSpPr>
      <p:sp>
        <p:nvSpPr>
          <p:cNvPr id="5" name="Title 18"/>
          <p:cNvSpPr>
            <a:spLocks noGrp="1"/>
          </p:cNvSpPr>
          <p:nvPr>
            <p:ph type="title"/>
          </p:nvPr>
        </p:nvSpPr>
        <p:spPr>
          <a:xfrm>
            <a:off x="583860" y="3044280"/>
            <a:ext cx="11021657" cy="769442"/>
          </a:xfrm>
        </p:spPr>
        <p:txBody>
          <a:bodyPr vert="horz" lIns="0" tIns="0" rIns="0" bIns="0" rtlCol="0" anchor="ctr">
            <a:spAutoFit/>
          </a:bodyPr>
          <a:lstStyle>
            <a:lvl1pPr>
              <a:defRPr lang="en-US" sz="5000" dirty="0"/>
            </a:lvl1pPr>
          </a:lstStyle>
          <a:p>
            <a:pPr lvl="0"/>
            <a:r>
              <a:rPr lang="en-US"/>
              <a:t>Click to edit Master title style</a:t>
            </a:r>
            <a:endParaRPr lang="en-US" dirty="0"/>
          </a:p>
        </p:txBody>
      </p:sp>
    </p:spTree>
    <p:extLst>
      <p:ext uri="{BB962C8B-B14F-4D97-AF65-F5344CB8AC3E}">
        <p14:creationId xmlns:p14="http://schemas.microsoft.com/office/powerpoint/2010/main" val="79657467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gue Purple">
    <p:bg>
      <p:bgPr>
        <a:solidFill>
          <a:schemeClr val="accent1"/>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60" y="3044280"/>
            <a:ext cx="11021657" cy="769442"/>
          </a:xfrm>
        </p:spPr>
        <p:txBody>
          <a:bodyPr vert="horz" lIns="0" tIns="0" rIns="0" bIns="0" rtlCol="0" anchor="ctr">
            <a:spAutoFit/>
          </a:bodyPr>
          <a:lstStyle>
            <a:lvl1pPr>
              <a:defRPr lang="en-US" sz="5000"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329165796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gue Red">
    <p:bg>
      <p:bgPr>
        <a:solidFill>
          <a:schemeClr val="accent2"/>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60" y="3044280"/>
            <a:ext cx="11021657" cy="769442"/>
          </a:xfrm>
        </p:spPr>
        <p:txBody>
          <a:bodyPr vert="horz" lIns="0" tIns="0" rIns="0" bIns="0" rtlCol="0" anchor="ctr">
            <a:spAutoFit/>
          </a:bodyPr>
          <a:lstStyle>
            <a:lvl1pPr>
              <a:defRPr lang="en-US" sz="5000" dirty="0"/>
            </a:lvl1pPr>
          </a:lstStyle>
          <a:p>
            <a:pPr lvl="0"/>
            <a:r>
              <a:rPr lang="en-US"/>
              <a:t>Click to edit Master title style</a:t>
            </a:r>
            <a:endParaRPr lang="en-US" dirty="0"/>
          </a:p>
        </p:txBody>
      </p:sp>
    </p:spTree>
    <p:extLst>
      <p:ext uri="{BB962C8B-B14F-4D97-AF65-F5344CB8AC3E}">
        <p14:creationId xmlns:p14="http://schemas.microsoft.com/office/powerpoint/2010/main" val="39113567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gue Orange">
    <p:bg>
      <p:bgPr>
        <a:solidFill>
          <a:schemeClr val="accent3"/>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60" y="3044280"/>
            <a:ext cx="11021657" cy="769442"/>
          </a:xfrm>
        </p:spPr>
        <p:txBody>
          <a:bodyPr vert="horz" lIns="0" tIns="0" rIns="0" bIns="0" rtlCol="0" anchor="ctr">
            <a:spAutoFit/>
          </a:bodyPr>
          <a:lstStyle>
            <a:lvl1pPr>
              <a:defRPr lang="en-US" sz="5000" dirty="0"/>
            </a:lvl1pPr>
          </a:lstStyle>
          <a:p>
            <a:pPr lvl="0"/>
            <a:r>
              <a:rPr lang="en-US"/>
              <a:t>Click to edit Master title style</a:t>
            </a:r>
            <a:endParaRPr lang="en-US" dirty="0"/>
          </a:p>
        </p:txBody>
      </p:sp>
    </p:spTree>
    <p:extLst>
      <p:ext uri="{BB962C8B-B14F-4D97-AF65-F5344CB8AC3E}">
        <p14:creationId xmlns:p14="http://schemas.microsoft.com/office/powerpoint/2010/main" val="21581599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gue Teal">
    <p:bg>
      <p:bgPr>
        <a:solidFill>
          <a:schemeClr val="accent4"/>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60" y="3044280"/>
            <a:ext cx="11021657" cy="769442"/>
          </a:xfrm>
        </p:spPr>
        <p:txBody>
          <a:bodyPr vert="horz" lIns="0" tIns="0" rIns="0" bIns="0" rtlCol="0" anchor="ctr">
            <a:spAutoFit/>
          </a:bodyPr>
          <a:lstStyle>
            <a:lvl1pPr>
              <a:defRPr lang="en-US" sz="5000" dirty="0"/>
            </a:lvl1pPr>
          </a:lstStyle>
          <a:p>
            <a:pPr lvl="0"/>
            <a:r>
              <a:rPr lang="en-US"/>
              <a:t>Click to edit Master title style</a:t>
            </a:r>
            <a:endParaRPr lang="en-US" dirty="0"/>
          </a:p>
        </p:txBody>
      </p:sp>
    </p:spTree>
    <p:extLst>
      <p:ext uri="{BB962C8B-B14F-4D97-AF65-F5344CB8AC3E}">
        <p14:creationId xmlns:p14="http://schemas.microsoft.com/office/powerpoint/2010/main" val="23986129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gue Yellow">
    <p:bg>
      <p:bgPr>
        <a:solidFill>
          <a:schemeClr val="accent5"/>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60" y="3044280"/>
            <a:ext cx="11021657" cy="769442"/>
          </a:xfrm>
        </p:spPr>
        <p:txBody>
          <a:bodyPr vert="horz" lIns="0" tIns="0" rIns="0" bIns="0" rtlCol="0" anchor="ctr">
            <a:spAutoFit/>
          </a:bodyPr>
          <a:lstStyle>
            <a:lvl1pPr>
              <a:defRPr lang="en-US" sz="5000" dirty="0"/>
            </a:lvl1pPr>
          </a:lstStyle>
          <a:p>
            <a:pPr lvl="0"/>
            <a:r>
              <a:rPr lang="en-US"/>
              <a:t>Click to edit Master title style</a:t>
            </a:r>
            <a:endParaRPr lang="en-US" dirty="0"/>
          </a:p>
        </p:txBody>
      </p:sp>
    </p:spTree>
    <p:extLst>
      <p:ext uri="{BB962C8B-B14F-4D97-AF65-F5344CB8AC3E}">
        <p14:creationId xmlns:p14="http://schemas.microsoft.com/office/powerpoint/2010/main" val="36096651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t>‹#›</a:t>
            </a:fld>
            <a:endParaRPr lang="en-US"/>
          </a:p>
        </p:txBody>
      </p:sp>
      <p:sp>
        <p:nvSpPr>
          <p:cNvPr id="10" name="Text Placeholder 8"/>
          <p:cNvSpPr>
            <a:spLocks noGrp="1"/>
          </p:cNvSpPr>
          <p:nvPr>
            <p:ph type="body" sz="quarter" idx="12" hasCustomPrompt="1"/>
          </p:nvPr>
        </p:nvSpPr>
        <p:spPr>
          <a:xfrm>
            <a:off x="0" y="4674684"/>
            <a:ext cx="12192000" cy="397038"/>
          </a:xfrm>
        </p:spPr>
        <p:txBody>
          <a:bodyPr wrap="square" rIns="0">
            <a:noAutofit/>
          </a:bodyPr>
          <a:lstStyle>
            <a:lvl1pPr marL="0" marR="0" indent="0" algn="ctr" defTabSz="455432" rtl="0" eaLnBrk="1" fontAlgn="auto" latinLnBrk="0" hangingPunct="1">
              <a:lnSpc>
                <a:spcPct val="110000"/>
              </a:lnSpc>
              <a:spcBef>
                <a:spcPct val="0"/>
              </a:spcBef>
              <a:spcAft>
                <a:spcPct val="0"/>
              </a:spcAft>
              <a:buClrTx/>
              <a:buSzTx/>
              <a:buFontTx/>
              <a:buNone/>
              <a:defRPr sz="1750">
                <a:solidFill>
                  <a:srgbClr val="CCCCCC"/>
                </a:solidFill>
                <a:latin typeface="+mn-lt"/>
                <a:cs typeface="AvenirNext LT Pro Regular"/>
              </a:defRPr>
            </a:lvl1pPr>
          </a:lstStyle>
          <a:p>
            <a:pPr algn="ctr"/>
            <a:r>
              <a:rPr lang="en-US" sz="1750">
                <a:solidFill>
                  <a:srgbClr val="CCCCCC"/>
                </a:solidFill>
                <a:ea typeface="ＭＳ Ｐゴシック" charset="0"/>
                <a:cs typeface="Arial"/>
              </a:rPr>
              <a:t>- Source of quote</a:t>
            </a:r>
          </a:p>
        </p:txBody>
      </p:sp>
      <p:sp>
        <p:nvSpPr>
          <p:cNvPr id="4" name="Text Placeholder 3"/>
          <p:cNvSpPr>
            <a:spLocks noGrp="1"/>
          </p:cNvSpPr>
          <p:nvPr>
            <p:ph type="body" sz="quarter" idx="13" hasCustomPrompt="1"/>
          </p:nvPr>
        </p:nvSpPr>
        <p:spPr>
          <a:xfrm>
            <a:off x="2628558" y="2514600"/>
            <a:ext cx="6928536" cy="1957388"/>
          </a:xfrm>
        </p:spPr>
        <p:txBody>
          <a:bodyPr wrap="square" anchor="b">
            <a:noAutofit/>
          </a:bodyPr>
          <a:lstStyle>
            <a:lvl1pPr algn="ctr">
              <a:lnSpc>
                <a:spcPct val="110000"/>
              </a:lnSpc>
              <a:spcBef>
                <a:spcPct val="0"/>
              </a:spcBef>
              <a:buFontTx/>
              <a:buNone/>
              <a:defRPr sz="3599" i="1">
                <a:latin typeface="Georgia" panose="02040502050405020303" pitchFamily="18" charset="0"/>
              </a:defRPr>
            </a:lvl1pPr>
          </a:lstStyle>
          <a:p>
            <a:pPr lvl="0"/>
            <a:r>
              <a:rPr lang="en-US"/>
              <a:t>Copy and paste your quote into this text box. Then center everything on the page.</a:t>
            </a:r>
          </a:p>
        </p:txBody>
      </p:sp>
    </p:spTree>
    <p:extLst>
      <p:ext uri="{BB962C8B-B14F-4D97-AF65-F5344CB8AC3E}">
        <p14:creationId xmlns:p14="http://schemas.microsoft.com/office/powerpoint/2010/main" val="29066891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gue Pink">
    <p:bg>
      <p:bgPr>
        <a:solidFill>
          <a:schemeClr val="accent6"/>
        </a:solidFill>
        <a:effectLst/>
      </p:bgPr>
    </p:bg>
    <p:spTree>
      <p:nvGrpSpPr>
        <p:cNvPr id="1" name=""/>
        <p:cNvGrpSpPr/>
        <p:nvPr/>
      </p:nvGrpSpPr>
      <p:grpSpPr>
        <a:xfrm>
          <a:off x="0" y="0"/>
          <a:ext cx="0" cy="0"/>
          <a:chOff x="0" y="0"/>
          <a:chExt cx="0" cy="0"/>
        </a:xfrm>
      </p:grpSpPr>
      <p:sp>
        <p:nvSpPr>
          <p:cNvPr id="4" name="Title 18"/>
          <p:cNvSpPr>
            <a:spLocks noGrp="1"/>
          </p:cNvSpPr>
          <p:nvPr>
            <p:ph type="title"/>
          </p:nvPr>
        </p:nvSpPr>
        <p:spPr>
          <a:xfrm>
            <a:off x="583860" y="3044280"/>
            <a:ext cx="11021657" cy="769442"/>
          </a:xfrm>
        </p:spPr>
        <p:txBody>
          <a:bodyPr vert="horz" lIns="0" tIns="0" rIns="0" bIns="0" rtlCol="0" anchor="ctr">
            <a:spAutoFit/>
          </a:bodyPr>
          <a:lstStyle>
            <a:lvl1pPr>
              <a:defRPr lang="en-US" sz="5000" dirty="0"/>
            </a:lvl1pPr>
          </a:lstStyle>
          <a:p>
            <a:pPr lvl="0"/>
            <a:r>
              <a:rPr lang="en-US"/>
              <a:t>Click to edit Master title style</a:t>
            </a:r>
            <a:endParaRPr lang="en-US" dirty="0"/>
          </a:p>
        </p:txBody>
      </p:sp>
    </p:spTree>
    <p:extLst>
      <p:ext uri="{BB962C8B-B14F-4D97-AF65-F5344CB8AC3E}">
        <p14:creationId xmlns:p14="http://schemas.microsoft.com/office/powerpoint/2010/main" val="17169810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4" name="Picture 3" descr="droppedImage-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92" y="2971800"/>
            <a:ext cx="3720616" cy="914400"/>
          </a:xfrm>
          <a:prstGeom prst="rect">
            <a:avLst/>
          </a:prstGeom>
        </p:spPr>
      </p:pic>
      <p:pic>
        <p:nvPicPr>
          <p:cNvPr id="3" name="Picture 2" descr="droppedImage-4.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5692" y="2971800"/>
            <a:ext cx="3720616" cy="914400"/>
          </a:xfrm>
          <a:prstGeom prst="rect">
            <a:avLst/>
          </a:prstGeom>
        </p:spPr>
      </p:pic>
    </p:spTree>
    <p:extLst>
      <p:ext uri="{BB962C8B-B14F-4D97-AF65-F5344CB8AC3E}">
        <p14:creationId xmlns:p14="http://schemas.microsoft.com/office/powerpoint/2010/main" val="17325928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92943" y="4133851"/>
            <a:ext cx="11017085" cy="1372171"/>
          </a:xfrm>
        </p:spPr>
        <p:txBody>
          <a:bodyPr tIns="0" rIns="0" bIns="0">
            <a:spAutoFit/>
          </a:bodyPr>
          <a:lstStyle>
            <a:lvl1pPr marL="342831" indent="-342831" algn="ctr">
              <a:lnSpc>
                <a:spcPct val="100000"/>
              </a:lnSpc>
              <a:spcBef>
                <a:spcPts val="0"/>
              </a:spcBef>
              <a:spcAft>
                <a:spcPts val="500"/>
              </a:spcAft>
              <a:buFont typeface="Lucida Grande"/>
              <a:buChar char="​"/>
              <a:defRPr sz="2250">
                <a:solidFill>
                  <a:schemeClr val="bg1"/>
                </a:solidFill>
                <a:latin typeface="+mn-lt"/>
                <a:cs typeface="AvenirNext LT Pro Regular"/>
              </a:defRPr>
            </a:lvl1pPr>
            <a:lvl2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2pPr>
            <a:lvl3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3pPr>
            <a:lvl4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4pPr>
            <a:lvl5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
          <p:cNvSpPr>
            <a:spLocks noGrp="1" noChangeArrowheads="1"/>
          </p:cNvSpPr>
          <p:nvPr>
            <p:ph type="title"/>
          </p:nvPr>
        </p:nvSpPr>
        <p:spPr bwMode="auto">
          <a:xfrm>
            <a:off x="594872" y="1308100"/>
            <a:ext cx="11015562" cy="227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defRPr sz="4999"/>
            </a:lvl1pPr>
          </a:lstStyle>
          <a:p>
            <a:pPr lvl="0"/>
            <a:r>
              <a:rPr lang="en-US" dirty="0">
                <a:sym typeface="Arial" charset="0"/>
              </a:rPr>
              <a:t>Click to edit Master title style</a:t>
            </a:r>
          </a:p>
        </p:txBody>
      </p:sp>
    </p:spTree>
    <p:extLst>
      <p:ext uri="{BB962C8B-B14F-4D97-AF65-F5344CB8AC3E}">
        <p14:creationId xmlns:p14="http://schemas.microsoft.com/office/powerpoint/2010/main" val="37987823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Imag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232688" y="4135241"/>
            <a:ext cx="3906942" cy="884858"/>
          </a:xfrm>
        </p:spPr>
        <p:txBody>
          <a:bodyPr tIns="0" rIns="0" bIns="0">
            <a:spAutoFit/>
          </a:bodyPr>
          <a:lstStyle>
            <a:lvl1pPr marL="0" indent="0">
              <a:lnSpc>
                <a:spcPct val="100000"/>
              </a:lnSpc>
              <a:spcBef>
                <a:spcPts val="0"/>
              </a:spcBef>
              <a:spcAft>
                <a:spcPts val="500"/>
              </a:spcAft>
              <a:buSzPct val="100000"/>
              <a:buFont typeface="Lucida Grande"/>
              <a:buChar char="​"/>
              <a:defRPr/>
            </a:lvl1pPr>
            <a:lvl2pPr marL="0" indent="0">
              <a:lnSpc>
                <a:spcPct val="100000"/>
              </a:lnSpc>
              <a:spcBef>
                <a:spcPts val="0"/>
              </a:spcBef>
              <a:spcAft>
                <a:spcPts val="100"/>
              </a:spcAft>
              <a:buSzPct val="100000"/>
              <a:buFont typeface="Lucida Grande"/>
              <a:buChar char="​"/>
              <a:defRPr baseline="0"/>
            </a:lvl2pPr>
            <a:lvl3pPr marL="0" indent="0">
              <a:spcBef>
                <a:spcPts val="60"/>
              </a:spcBef>
              <a:defRPr/>
            </a:lvl3pPr>
            <a:lvl4pPr marL="0" indent="0">
              <a:spcBef>
                <a:spcPts val="60"/>
              </a:spcBef>
              <a:defRPr/>
            </a:lvl4pPr>
            <a:lvl5pPr marL="0" indent="0">
              <a:spcBef>
                <a:spcPts val="60"/>
              </a:spcBef>
              <a:defRPr/>
            </a:lvl5pPr>
          </a:lstStyle>
          <a:p>
            <a:pPr lvl="0"/>
            <a:r>
              <a:rPr lang="en-US" dirty="0"/>
              <a:t>Body level one</a:t>
            </a:r>
          </a:p>
          <a:p>
            <a:pPr lvl="1"/>
            <a:r>
              <a:rPr lang="en-US" dirty="0"/>
              <a:t>Body level two</a:t>
            </a:r>
          </a:p>
          <a:p>
            <a:pPr lvl="1"/>
            <a:r>
              <a:rPr lang="en-US" dirty="0"/>
              <a:t>Body level three</a:t>
            </a:r>
          </a:p>
        </p:txBody>
      </p:sp>
      <p:sp>
        <p:nvSpPr>
          <p:cNvPr id="4" name="Picture Placeholder 5"/>
          <p:cNvSpPr>
            <a:spLocks noGrp="1"/>
          </p:cNvSpPr>
          <p:nvPr>
            <p:ph type="pic" sz="quarter" idx="11" hasCustomPrompt="1"/>
          </p:nvPr>
        </p:nvSpPr>
        <p:spPr>
          <a:xfrm>
            <a:off x="5030763" y="4135240"/>
            <a:ext cx="914400" cy="914400"/>
          </a:xfrm>
          <a:noFill/>
          <a:ln w="63500">
            <a:noFill/>
            <a:miter lim="800000"/>
          </a:ln>
          <a:effectLst/>
        </p:spPr>
        <p:txBody>
          <a:bodyPr tIns="0" rIns="0" bIns="0" anchor="ctr">
            <a:noAutofit/>
          </a:bodyPr>
          <a:lstStyle>
            <a:lvl1pPr marL="0" indent="0" algn="ctr">
              <a:buFontTx/>
              <a:buNone/>
              <a:defRPr sz="1200">
                <a:solidFill>
                  <a:schemeClr val="bg1"/>
                </a:solidFill>
              </a:defRPr>
            </a:lvl1pPr>
          </a:lstStyle>
          <a:p>
            <a:r>
              <a:rPr lang="en-US" dirty="0"/>
              <a:t>Click icon </a:t>
            </a:r>
          </a:p>
          <a:p>
            <a:r>
              <a:rPr lang="en-US" dirty="0"/>
              <a:t>to add picture</a:t>
            </a:r>
          </a:p>
        </p:txBody>
      </p:sp>
      <p:sp>
        <p:nvSpPr>
          <p:cNvPr id="7" name="Rectangle 1"/>
          <p:cNvSpPr>
            <a:spLocks noGrp="1" noChangeArrowheads="1"/>
          </p:cNvSpPr>
          <p:nvPr>
            <p:ph type="title"/>
          </p:nvPr>
        </p:nvSpPr>
        <p:spPr bwMode="auto">
          <a:xfrm>
            <a:off x="594872" y="1308100"/>
            <a:ext cx="11015562" cy="227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defRPr sz="4999"/>
            </a:lvl1pPr>
          </a:lstStyle>
          <a:p>
            <a:pPr lvl="0"/>
            <a:r>
              <a:rPr lang="en-US">
                <a:sym typeface="Arial" charset="0"/>
              </a:rPr>
              <a:t>Click to edit Master title style</a:t>
            </a:r>
            <a:endParaRPr lang="en-US" dirty="0">
              <a:sym typeface="Arial" charset="0"/>
            </a:endParaRPr>
          </a:p>
        </p:txBody>
      </p:sp>
    </p:spTree>
    <p:extLst>
      <p:ext uri="{BB962C8B-B14F-4D97-AF65-F5344CB8AC3E}">
        <p14:creationId xmlns:p14="http://schemas.microsoft.com/office/powerpoint/2010/main" val="11266305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4"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Tree>
    <p:extLst>
      <p:ext uri="{BB962C8B-B14F-4D97-AF65-F5344CB8AC3E}">
        <p14:creationId xmlns:p14="http://schemas.microsoft.com/office/powerpoint/2010/main" val="206786558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 Sub">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592150" y="1063923"/>
            <a:ext cx="11017085" cy="423193"/>
          </a:xfrm>
        </p:spPr>
        <p:txBody>
          <a:bodyPr tIns="0" rIns="0" bIns="0">
            <a:spAutoFit/>
          </a:bodyPr>
          <a:lstStyle>
            <a:lvl1pPr marL="0" indent="0" algn="ctr">
              <a:buClr>
                <a:schemeClr val="bg1">
                  <a:lumMod val="65000"/>
                </a:schemeClr>
              </a:buClr>
              <a:buSzPct val="25000"/>
              <a:buFont typeface="Arial" pitchFamily="34" charset="0"/>
              <a:buChar char=" "/>
              <a:tabLst/>
              <a:defRPr sz="2749">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a:t>Click to edit Master text styles</a:t>
            </a:r>
          </a:p>
        </p:txBody>
      </p:sp>
      <p:sp>
        <p:nvSpPr>
          <p:cNvPr id="9" name="Slide Number Placeholder 5"/>
          <p:cNvSpPr>
            <a:spLocks noGrp="1"/>
          </p:cNvSpPr>
          <p:nvPr>
            <p:ph type="sldNum" sz="quarter" idx="4"/>
          </p:nvPr>
        </p:nvSpPr>
        <p:spPr>
          <a:xfrm>
            <a:off x="11328373" y="6498403"/>
            <a:ext cx="280903"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7"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Tree>
    <p:extLst>
      <p:ext uri="{BB962C8B-B14F-4D97-AF65-F5344CB8AC3E}">
        <p14:creationId xmlns:p14="http://schemas.microsoft.com/office/powerpoint/2010/main" val="829078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ub + Content">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592150" y="1063923"/>
            <a:ext cx="11017085" cy="423193"/>
          </a:xfrm>
        </p:spPr>
        <p:txBody>
          <a:bodyPr tIns="0" rIns="0" bIns="0">
            <a:spAutoFit/>
          </a:bodyPr>
          <a:lstStyle>
            <a:lvl1pPr marL="0" indent="0" algn="ctr">
              <a:buClr>
                <a:schemeClr val="bg1">
                  <a:lumMod val="65000"/>
                </a:schemeClr>
              </a:buClr>
              <a:buSzPct val="25000"/>
              <a:buFont typeface="Arial" pitchFamily="34" charset="0"/>
              <a:buChar char=" "/>
              <a:tabLst/>
              <a:defRPr sz="2749">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a:t>Click to edit Master text styles</a:t>
            </a:r>
          </a:p>
        </p:txBody>
      </p:sp>
      <p:sp>
        <p:nvSpPr>
          <p:cNvPr id="9" name="Slide Number Placeholder 5"/>
          <p:cNvSpPr>
            <a:spLocks noGrp="1"/>
          </p:cNvSpPr>
          <p:nvPr>
            <p:ph type="sldNum" sz="quarter" idx="4"/>
          </p:nvPr>
        </p:nvSpPr>
        <p:spPr>
          <a:xfrm>
            <a:off x="11328373" y="6498403"/>
            <a:ext cx="280903"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7"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
        <p:nvSpPr>
          <p:cNvPr id="5" name="Content Placeholder 10"/>
          <p:cNvSpPr>
            <a:spLocks noGrp="1"/>
          </p:cNvSpPr>
          <p:nvPr>
            <p:ph sz="quarter" idx="12"/>
          </p:nvPr>
        </p:nvSpPr>
        <p:spPr>
          <a:xfrm>
            <a:off x="586505" y="1971675"/>
            <a:ext cx="11056291" cy="4400550"/>
          </a:xfrm>
        </p:spPr>
        <p:txBody>
          <a:bodyPr>
            <a:noAutofit/>
          </a:bodyPr>
          <a:lstStyle>
            <a:lvl1pPr>
              <a:defRPr baseline="0"/>
            </a:lvl1pPr>
            <a:lvl2pPr>
              <a:defRPr baseline="0">
                <a:solidFill>
                  <a:schemeClr val="tx1">
                    <a:lumMod val="20000"/>
                    <a:lumOff val="80000"/>
                  </a:schemeClr>
                </a:solidFill>
              </a:defRPr>
            </a:lvl2pPr>
            <a:lvl3pPr>
              <a:defRPr baseline="0">
                <a:solidFill>
                  <a:schemeClr val="tx1">
                    <a:lumMod val="20000"/>
                    <a:lumOff val="80000"/>
                  </a:schemeClr>
                </a:solidFill>
              </a:defRPr>
            </a:lvl3pPr>
            <a:lvl4pPr>
              <a:defRPr baseline="0">
                <a:solidFill>
                  <a:schemeClr val="tx1">
                    <a:lumMod val="20000"/>
                    <a:lumOff val="80000"/>
                  </a:schemeClr>
                </a:solidFill>
              </a:defRPr>
            </a:lvl4pPr>
            <a:lvl5pPr>
              <a:defRPr baseline="0">
                <a:solidFill>
                  <a:schemeClr val="tx1">
                    <a:lumMod val="20000"/>
                    <a:lumOff val="8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14349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 Text">
    <p:spTree>
      <p:nvGrpSpPr>
        <p:cNvPr id="1" name=""/>
        <p:cNvGrpSpPr/>
        <p:nvPr/>
      </p:nvGrpSpPr>
      <p:grpSpPr>
        <a:xfrm>
          <a:off x="0" y="0"/>
          <a:ext cx="0" cy="0"/>
          <a:chOff x="0" y="0"/>
          <a:chExt cx="0" cy="0"/>
        </a:xfrm>
      </p:grpSpPr>
      <p:sp>
        <p:nvSpPr>
          <p:cNvPr id="5" name="Rectangle 3"/>
          <p:cNvSpPr>
            <a:spLocks noGrp="1" noChangeArrowheads="1"/>
          </p:cNvSpPr>
          <p:nvPr>
            <p:ph idx="1"/>
          </p:nvPr>
        </p:nvSpPr>
        <p:spPr bwMode="auto">
          <a:xfrm>
            <a:off x="6618825" y="2003778"/>
            <a:ext cx="49904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lvl1pPr marL="0" indent="0">
              <a:spcBef>
                <a:spcPts val="0"/>
              </a:spcBef>
              <a:spcAft>
                <a:spcPts val="750"/>
              </a:spcAft>
              <a:buNone/>
              <a:defRPr sz="2250">
                <a:solidFill>
                  <a:schemeClr val="bg1"/>
                </a:solidFill>
              </a:defRPr>
            </a:lvl1pPr>
            <a:lvl2pPr marL="319976" indent="-114277">
              <a:lnSpc>
                <a:spcPct val="110000"/>
              </a:lnSpc>
              <a:spcBef>
                <a:spcPts val="0"/>
              </a:spcBef>
              <a:spcAft>
                <a:spcPts val="750"/>
              </a:spcAft>
              <a:buClrTx/>
              <a:buSzPct val="50000"/>
              <a:buFont typeface="Arial"/>
              <a:buChar char="•"/>
              <a:defRPr sz="2000">
                <a:solidFill>
                  <a:schemeClr val="bg1"/>
                </a:solidFill>
              </a:defRPr>
            </a:lvl2pPr>
            <a:lvl3pPr marL="319976" indent="-114277">
              <a:lnSpc>
                <a:spcPct val="110000"/>
              </a:lnSpc>
              <a:spcBef>
                <a:spcPts val="0"/>
              </a:spcBef>
              <a:spcAft>
                <a:spcPts val="750"/>
              </a:spcAft>
              <a:buClrTx/>
              <a:buSzPct val="50000"/>
              <a:buFont typeface="Arial"/>
              <a:buChar char="•"/>
              <a:defRPr sz="2000">
                <a:solidFill>
                  <a:schemeClr val="bg1"/>
                </a:solidFill>
              </a:defRPr>
            </a:lvl3pPr>
            <a:lvl4pPr marL="319976" indent="-114277">
              <a:lnSpc>
                <a:spcPct val="110000"/>
              </a:lnSpc>
              <a:spcBef>
                <a:spcPts val="0"/>
              </a:spcBef>
              <a:spcAft>
                <a:spcPts val="750"/>
              </a:spcAft>
              <a:buClrTx/>
              <a:buSzPct val="50000"/>
              <a:buFont typeface="Arial"/>
              <a:buChar char="•"/>
              <a:defRPr sz="2000">
                <a:solidFill>
                  <a:schemeClr val="bg1"/>
                </a:solidFill>
              </a:defRPr>
            </a:lvl4pPr>
            <a:lvl5pPr marL="319976" indent="-114277">
              <a:lnSpc>
                <a:spcPct val="110000"/>
              </a:lnSpc>
              <a:spcBef>
                <a:spcPts val="0"/>
              </a:spcBef>
              <a:spcAft>
                <a:spcPts val="750"/>
              </a:spcAft>
              <a:buClrTx/>
              <a:buSzPct val="50000"/>
              <a:buFont typeface="Arial"/>
              <a:buChar char="•"/>
              <a:defRPr sz="2000">
                <a:solidFill>
                  <a:schemeClr val="bg1"/>
                </a:solidFill>
              </a:defRPr>
            </a:lvl5p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8" name="Picture Placeholder 7"/>
          <p:cNvSpPr>
            <a:spLocks noGrp="1"/>
          </p:cNvSpPr>
          <p:nvPr>
            <p:ph type="pic" sz="quarter" idx="11"/>
          </p:nvPr>
        </p:nvSpPr>
        <p:spPr>
          <a:xfrm>
            <a:off x="592190" y="2003778"/>
            <a:ext cx="4991974" cy="4192524"/>
          </a:xfrm>
          <a:noFill/>
          <a:ln>
            <a:noFill/>
          </a:ln>
        </p:spPr>
        <p:txBody>
          <a:bodyPr anchor="ctr"/>
          <a:lstStyle>
            <a:lvl1pPr algn="ctr">
              <a:defRPr/>
            </a:lvl1pPr>
          </a:lstStyle>
          <a:p>
            <a:r>
              <a:rPr lang="en-US"/>
              <a:t>Click icon to add picture</a:t>
            </a:r>
            <a:endParaRPr lang="en-US" dirty="0"/>
          </a:p>
        </p:txBody>
      </p:sp>
      <p:sp>
        <p:nvSpPr>
          <p:cNvPr id="10"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dirty="0"/>
              <a:t>Click to edit Master title style</a:t>
            </a:r>
          </a:p>
        </p:txBody>
      </p:sp>
    </p:spTree>
    <p:extLst>
      <p:ext uri="{BB962C8B-B14F-4D97-AF65-F5344CB8AC3E}">
        <p14:creationId xmlns:p14="http://schemas.microsoft.com/office/powerpoint/2010/main" val="13268903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 Text + Su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8" name="Picture Placeholder 7"/>
          <p:cNvSpPr>
            <a:spLocks noGrp="1"/>
          </p:cNvSpPr>
          <p:nvPr>
            <p:ph type="pic" sz="quarter" idx="11"/>
          </p:nvPr>
        </p:nvSpPr>
        <p:spPr>
          <a:xfrm>
            <a:off x="592149" y="2003778"/>
            <a:ext cx="4991974" cy="4192524"/>
          </a:xfrm>
          <a:noFill/>
          <a:ln>
            <a:noFill/>
          </a:ln>
        </p:spPr>
        <p:txBody>
          <a:bodyPr anchor="ctr"/>
          <a:lstStyle>
            <a:lvl1pPr algn="ctr">
              <a:defRPr/>
            </a:lvl1pPr>
          </a:lstStyle>
          <a:p>
            <a:r>
              <a:rPr lang="en-US" dirty="0"/>
              <a:t>Click icon to add picture</a:t>
            </a:r>
          </a:p>
        </p:txBody>
      </p:sp>
      <p:sp>
        <p:nvSpPr>
          <p:cNvPr id="12"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dirty="0"/>
              <a:t>Click to edit Master title style</a:t>
            </a:r>
          </a:p>
        </p:txBody>
      </p:sp>
      <p:sp>
        <p:nvSpPr>
          <p:cNvPr id="13" name="Text Placeholder 4"/>
          <p:cNvSpPr>
            <a:spLocks noGrp="1"/>
          </p:cNvSpPr>
          <p:nvPr>
            <p:ph type="body" sz="quarter" idx="12"/>
          </p:nvPr>
        </p:nvSpPr>
        <p:spPr>
          <a:xfrm>
            <a:off x="592150" y="1063923"/>
            <a:ext cx="11017085" cy="423193"/>
          </a:xfrm>
        </p:spPr>
        <p:txBody>
          <a:bodyPr tIns="0" rIns="0" bIns="0">
            <a:spAutoFit/>
          </a:bodyPr>
          <a:lstStyle>
            <a:lvl1pPr marL="0" indent="0" algn="ctr">
              <a:buClr>
                <a:schemeClr val="bg1">
                  <a:lumMod val="65000"/>
                </a:schemeClr>
              </a:buClr>
              <a:buSzPct val="25000"/>
              <a:buFont typeface="Arial" pitchFamily="34" charset="0"/>
              <a:buChar char=" "/>
              <a:tabLst/>
              <a:defRPr sz="2749">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dirty="0"/>
              <a:t>Click to edit Master text styles</a:t>
            </a:r>
          </a:p>
        </p:txBody>
      </p:sp>
      <p:sp>
        <p:nvSpPr>
          <p:cNvPr id="14" name="Rectangle 3"/>
          <p:cNvSpPr>
            <a:spLocks noGrp="1" noChangeArrowheads="1"/>
          </p:cNvSpPr>
          <p:nvPr>
            <p:ph idx="1"/>
          </p:nvPr>
        </p:nvSpPr>
        <p:spPr bwMode="auto">
          <a:xfrm>
            <a:off x="6618825" y="2003778"/>
            <a:ext cx="49904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lvl1pPr marL="0" indent="0">
              <a:spcBef>
                <a:spcPts val="0"/>
              </a:spcBef>
              <a:spcAft>
                <a:spcPts val="750"/>
              </a:spcAft>
              <a:buNone/>
              <a:defRPr sz="2250">
                <a:solidFill>
                  <a:schemeClr val="bg1"/>
                </a:solidFill>
              </a:defRPr>
            </a:lvl1pPr>
            <a:lvl2pPr marL="319976" indent="-114277">
              <a:lnSpc>
                <a:spcPct val="110000"/>
              </a:lnSpc>
              <a:spcBef>
                <a:spcPts val="0"/>
              </a:spcBef>
              <a:spcAft>
                <a:spcPts val="750"/>
              </a:spcAft>
              <a:buClrTx/>
              <a:buSzPct val="50000"/>
              <a:buFont typeface="Arial"/>
              <a:buChar char="•"/>
              <a:defRPr sz="2000">
                <a:solidFill>
                  <a:schemeClr val="bg1"/>
                </a:solidFill>
              </a:defRPr>
            </a:lvl2pPr>
            <a:lvl3pPr marL="319976" indent="-114277">
              <a:lnSpc>
                <a:spcPct val="110000"/>
              </a:lnSpc>
              <a:spcBef>
                <a:spcPts val="0"/>
              </a:spcBef>
              <a:spcAft>
                <a:spcPts val="750"/>
              </a:spcAft>
              <a:buClrTx/>
              <a:buSzPct val="50000"/>
              <a:buFont typeface="Arial"/>
              <a:buChar char="•"/>
              <a:defRPr sz="2000">
                <a:solidFill>
                  <a:schemeClr val="bg1"/>
                </a:solidFill>
              </a:defRPr>
            </a:lvl3pPr>
            <a:lvl4pPr marL="319976" indent="-114277">
              <a:lnSpc>
                <a:spcPct val="110000"/>
              </a:lnSpc>
              <a:spcBef>
                <a:spcPts val="0"/>
              </a:spcBef>
              <a:spcAft>
                <a:spcPts val="750"/>
              </a:spcAft>
              <a:buClrTx/>
              <a:buSzPct val="50000"/>
              <a:buFont typeface="Arial"/>
              <a:buChar char="•"/>
              <a:defRPr sz="2000">
                <a:solidFill>
                  <a:schemeClr val="bg1"/>
                </a:solidFill>
              </a:defRPr>
            </a:lvl4pPr>
            <a:lvl5pPr marL="319976" indent="-114277">
              <a:lnSpc>
                <a:spcPct val="110000"/>
              </a:lnSpc>
              <a:spcBef>
                <a:spcPts val="0"/>
              </a:spcBef>
              <a:spcAft>
                <a:spcPts val="750"/>
              </a:spcAft>
              <a:buClrTx/>
              <a:buSzPct val="50000"/>
              <a:buFont typeface="Arial"/>
              <a:buChar char="•"/>
              <a:defRPr sz="2000">
                <a:solidFill>
                  <a:schemeClr val="bg1"/>
                </a:solidFill>
              </a:defRPr>
            </a:lvl5p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Tree>
    <p:extLst>
      <p:ext uri="{BB962C8B-B14F-4D97-AF65-F5344CB8AC3E}">
        <p14:creationId xmlns:p14="http://schemas.microsoft.com/office/powerpoint/2010/main" val="225953771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Tree>
    <p:extLst>
      <p:ext uri="{BB962C8B-B14F-4D97-AF65-F5344CB8AC3E}">
        <p14:creationId xmlns:p14="http://schemas.microsoft.com/office/powerpoint/2010/main" val="39760276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4" name="Picture 3" descr="droppedImage-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92" y="2971800"/>
            <a:ext cx="3720616" cy="914400"/>
          </a:xfrm>
          <a:prstGeom prst="rect">
            <a:avLst/>
          </a:prstGeom>
        </p:spPr>
      </p:pic>
      <p:pic>
        <p:nvPicPr>
          <p:cNvPr id="3" name="Picture 2" descr="droppedImage-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92" y="2971800"/>
            <a:ext cx="3720616" cy="914400"/>
          </a:xfrm>
          <a:prstGeom prst="rect">
            <a:avLst/>
          </a:prstGeom>
        </p:spPr>
      </p:pic>
    </p:spTree>
    <p:extLst>
      <p:ext uri="{BB962C8B-B14F-4D97-AF65-F5344CB8AC3E}">
        <p14:creationId xmlns:p14="http://schemas.microsoft.com/office/powerpoint/2010/main" val="147796475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10" name="Text Placeholder 8"/>
          <p:cNvSpPr>
            <a:spLocks noGrp="1"/>
          </p:cNvSpPr>
          <p:nvPr>
            <p:ph type="body" sz="quarter" idx="12" hasCustomPrompt="1"/>
          </p:nvPr>
        </p:nvSpPr>
        <p:spPr>
          <a:xfrm>
            <a:off x="0" y="4674685"/>
            <a:ext cx="12192000" cy="397037"/>
          </a:xfrm>
        </p:spPr>
        <p:txBody>
          <a:bodyPr wrap="square" rIns="0">
            <a:noAutofit/>
          </a:bodyPr>
          <a:lstStyle>
            <a:lvl1pPr marL="0" marR="0" indent="0" algn="ctr" defTabSz="457109" rtl="0" eaLnBrk="1" fontAlgn="auto" latinLnBrk="0" hangingPunct="1">
              <a:lnSpc>
                <a:spcPct val="110000"/>
              </a:lnSpc>
              <a:spcBef>
                <a:spcPts val="0"/>
              </a:spcBef>
              <a:spcAft>
                <a:spcPts val="0"/>
              </a:spcAft>
              <a:buClrTx/>
              <a:buSzTx/>
              <a:buFontTx/>
              <a:buNone/>
              <a:tabLst/>
              <a:defRPr sz="1800">
                <a:solidFill>
                  <a:srgbClr val="CCCCCC"/>
                </a:solidFill>
                <a:latin typeface="+mn-lt"/>
                <a:cs typeface="AvenirNext LT Pro Regular"/>
              </a:defRPr>
            </a:lvl1pPr>
          </a:lstStyle>
          <a:p>
            <a:pPr algn="ctr"/>
            <a:r>
              <a:rPr lang="en-US" sz="1800" dirty="0">
                <a:solidFill>
                  <a:srgbClr val="CCCCCC"/>
                </a:solidFill>
                <a:ea typeface="ＭＳ Ｐゴシック" charset="0"/>
                <a:cs typeface="Arial" charset="0"/>
              </a:rPr>
              <a:t>- Source of quote</a:t>
            </a:r>
          </a:p>
        </p:txBody>
      </p:sp>
      <p:sp>
        <p:nvSpPr>
          <p:cNvPr id="4" name="Text Placeholder 3"/>
          <p:cNvSpPr>
            <a:spLocks noGrp="1"/>
          </p:cNvSpPr>
          <p:nvPr>
            <p:ph type="body" sz="quarter" idx="13" hasCustomPrompt="1"/>
          </p:nvPr>
        </p:nvSpPr>
        <p:spPr>
          <a:xfrm>
            <a:off x="2628559" y="2514600"/>
            <a:ext cx="6928535" cy="1957388"/>
          </a:xfrm>
        </p:spPr>
        <p:txBody>
          <a:bodyPr wrap="square" anchor="b">
            <a:noAutofit/>
          </a:bodyPr>
          <a:lstStyle>
            <a:lvl1pPr algn="ctr">
              <a:lnSpc>
                <a:spcPct val="110000"/>
              </a:lnSpc>
              <a:spcBef>
                <a:spcPts val="0"/>
              </a:spcBef>
              <a:buFontTx/>
              <a:buNone/>
              <a:defRPr sz="3599" i="1">
                <a:latin typeface="Georgia" panose="02040502050405020303" pitchFamily="18" charset="0"/>
              </a:defRPr>
            </a:lvl1pPr>
          </a:lstStyle>
          <a:p>
            <a:pPr lvl="0"/>
            <a:r>
              <a:rPr lang="en-US" dirty="0"/>
              <a:t>Copy and paste your quote into this text box. Then center everything on the page.</a:t>
            </a:r>
          </a:p>
        </p:txBody>
      </p:sp>
    </p:spTree>
    <p:extLst>
      <p:ext uri="{BB962C8B-B14F-4D97-AF65-F5344CB8AC3E}">
        <p14:creationId xmlns:p14="http://schemas.microsoft.com/office/powerpoint/2010/main" val="392000161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2" name="Rectangle 1"/>
          <p:cNvSpPr/>
          <p:nvPr/>
        </p:nvSpPr>
        <p:spPr>
          <a:xfrm>
            <a:off x="4726876" y="6467625"/>
            <a:ext cx="2738250" cy="230832"/>
          </a:xfrm>
          <a:prstGeom prst="rect">
            <a:avLst/>
          </a:prstGeom>
        </p:spPr>
        <p:txBody>
          <a:bodyPr wrap="none">
            <a:spAutoFit/>
          </a:bodyPr>
          <a:lstStyle/>
          <a:p>
            <a:pPr algn="ctr"/>
            <a:r>
              <a:rPr lang="en-US" sz="900" u="none" baseline="0" dirty="0">
                <a:solidFill>
                  <a:srgbClr val="999999"/>
                </a:solidFill>
                <a:latin typeface="+mn-lt"/>
              </a:rPr>
              <a:t>©2014 LinkedIn Corporation. All Rights Reserved.</a:t>
            </a:r>
            <a:endParaRPr lang="en-US" sz="900" dirty="0">
              <a:latin typeface="+mn-lt"/>
            </a:endParaRPr>
          </a:p>
        </p:txBody>
      </p:sp>
      <p:pic>
        <p:nvPicPr>
          <p:cNvPr id="3" name="Picture 2" descr="droppedImage-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16" y="3058668"/>
            <a:ext cx="740568" cy="740664"/>
          </a:xfrm>
          <a:prstGeom prst="rect">
            <a:avLst/>
          </a:prstGeom>
        </p:spPr>
      </p:pic>
      <p:sp>
        <p:nvSpPr>
          <p:cNvPr id="4" name="Rectangle 3"/>
          <p:cNvSpPr/>
          <p:nvPr userDrawn="1"/>
        </p:nvSpPr>
        <p:spPr>
          <a:xfrm>
            <a:off x="4726876" y="6467625"/>
            <a:ext cx="2738250" cy="230832"/>
          </a:xfrm>
          <a:prstGeom prst="rect">
            <a:avLst/>
          </a:prstGeom>
        </p:spPr>
        <p:txBody>
          <a:bodyPr wrap="none">
            <a:spAutoFit/>
          </a:bodyPr>
          <a:lstStyle/>
          <a:p>
            <a:pPr algn="ctr"/>
            <a:r>
              <a:rPr lang="en-US" sz="900" u="none" baseline="0" dirty="0">
                <a:solidFill>
                  <a:srgbClr val="999999"/>
                </a:solidFill>
                <a:latin typeface="+mn-lt"/>
              </a:rPr>
              <a:t>©2014 LinkedIn Corporation. All Rights Reserved.</a:t>
            </a:r>
            <a:endParaRPr lang="en-US" sz="900" dirty="0">
              <a:latin typeface="+mn-lt"/>
            </a:endParaRPr>
          </a:p>
        </p:txBody>
      </p:sp>
      <p:pic>
        <p:nvPicPr>
          <p:cNvPr id="5" name="Picture 4" descr="droppedImage-2.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5716" y="3058668"/>
            <a:ext cx="740568" cy="740664"/>
          </a:xfrm>
          <a:prstGeom prst="rect">
            <a:avLst/>
          </a:prstGeom>
        </p:spPr>
      </p:pic>
    </p:spTree>
    <p:extLst>
      <p:ext uri="{BB962C8B-B14F-4D97-AF65-F5344CB8AC3E}">
        <p14:creationId xmlns:p14="http://schemas.microsoft.com/office/powerpoint/2010/main" val="4479692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gue Blue">
    <p:bg>
      <p:bgPr>
        <a:solidFill>
          <a:schemeClr val="tx2"/>
        </a:solidFill>
        <a:effectLst/>
      </p:bgPr>
    </p:bg>
    <p:spTree>
      <p:nvGrpSpPr>
        <p:cNvPr id="1" name=""/>
        <p:cNvGrpSpPr/>
        <p:nvPr/>
      </p:nvGrpSpPr>
      <p:grpSpPr>
        <a:xfrm>
          <a:off x="0" y="0"/>
          <a:ext cx="0" cy="0"/>
          <a:chOff x="0" y="0"/>
          <a:chExt cx="0" cy="0"/>
        </a:xfrm>
      </p:grpSpPr>
      <p:sp>
        <p:nvSpPr>
          <p:cNvPr id="5"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17407940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gue Purple">
    <p:bg>
      <p:bgPr>
        <a:solidFill>
          <a:schemeClr val="accent1"/>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atin typeface="+mj-lt"/>
              </a:defRPr>
            </a:lvl1pPr>
          </a:lstStyle>
          <a:p>
            <a:pPr lvl="0"/>
            <a:r>
              <a:rPr lang="en-US" dirty="0"/>
              <a:t>Click to edit Master title style</a:t>
            </a:r>
          </a:p>
        </p:txBody>
      </p:sp>
    </p:spTree>
    <p:extLst>
      <p:ext uri="{BB962C8B-B14F-4D97-AF65-F5344CB8AC3E}">
        <p14:creationId xmlns:p14="http://schemas.microsoft.com/office/powerpoint/2010/main" val="212266445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gue Red">
    <p:bg>
      <p:bgPr>
        <a:solidFill>
          <a:schemeClr val="accent2"/>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dirty="0"/>
              <a:t>Click to edit Master title style</a:t>
            </a:r>
          </a:p>
        </p:txBody>
      </p:sp>
    </p:spTree>
    <p:extLst>
      <p:ext uri="{BB962C8B-B14F-4D97-AF65-F5344CB8AC3E}">
        <p14:creationId xmlns:p14="http://schemas.microsoft.com/office/powerpoint/2010/main" val="34206923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gue Orange">
    <p:bg>
      <p:bgPr>
        <a:solidFill>
          <a:schemeClr val="accent3"/>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214163431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gue Teal">
    <p:bg>
      <p:bgPr>
        <a:solidFill>
          <a:schemeClr val="accent4"/>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25111903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gue Yellow">
    <p:bg>
      <p:bgPr>
        <a:solidFill>
          <a:schemeClr val="accent5"/>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72237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246357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4" name="Picture 3" descr="droppedImage-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92" y="2971800"/>
            <a:ext cx="3720616" cy="914400"/>
          </a:xfrm>
          <a:prstGeom prst="rect">
            <a:avLst/>
          </a:prstGeom>
        </p:spPr>
      </p:pic>
      <p:pic>
        <p:nvPicPr>
          <p:cNvPr id="3" name="Picture 2" descr="droppedImage-4.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5692" y="2971800"/>
            <a:ext cx="3720616" cy="914400"/>
          </a:xfrm>
          <a:prstGeom prst="rect">
            <a:avLst/>
          </a:prstGeom>
        </p:spPr>
      </p:pic>
    </p:spTree>
    <p:extLst>
      <p:ext uri="{BB962C8B-B14F-4D97-AF65-F5344CB8AC3E}">
        <p14:creationId xmlns:p14="http://schemas.microsoft.com/office/powerpoint/2010/main" val="15245511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92942" y="4133851"/>
            <a:ext cx="11017086" cy="1372171"/>
          </a:xfrm>
        </p:spPr>
        <p:txBody>
          <a:bodyPr tIns="0" rIns="0" bIns="0">
            <a:spAutoFit/>
          </a:bodyPr>
          <a:lstStyle>
            <a:lvl1pPr marL="342900" indent="-342900" algn="ctr">
              <a:lnSpc>
                <a:spcPct val="100000"/>
              </a:lnSpc>
              <a:spcBef>
                <a:spcPts val="0"/>
              </a:spcBef>
              <a:spcAft>
                <a:spcPts val="500"/>
              </a:spcAft>
              <a:buFont typeface="Lucida Grande"/>
              <a:buChar char="​"/>
              <a:defRPr sz="2250">
                <a:solidFill>
                  <a:schemeClr val="bg1"/>
                </a:solidFill>
                <a:latin typeface="+mn-lt"/>
                <a:cs typeface="AvenirNext LT Pro Regular"/>
              </a:defRPr>
            </a:lvl1pPr>
            <a:lvl2pPr marL="228600" indent="-228600" algn="ctr">
              <a:lnSpc>
                <a:spcPct val="100000"/>
              </a:lnSpc>
              <a:spcBef>
                <a:spcPts val="0"/>
              </a:spcBef>
              <a:spcAft>
                <a:spcPts val="100"/>
              </a:spcAft>
              <a:buFont typeface="Lucida Grande"/>
              <a:buChar char="​"/>
              <a:defRPr sz="1500">
                <a:solidFill>
                  <a:srgbClr val="CCCCCC"/>
                </a:solidFill>
                <a:latin typeface="+mn-lt"/>
                <a:cs typeface="AvenirNext LT Pro Regular"/>
              </a:defRPr>
            </a:lvl2pPr>
            <a:lvl3pPr marL="228600" indent="-228600" algn="ctr">
              <a:lnSpc>
                <a:spcPct val="100000"/>
              </a:lnSpc>
              <a:spcBef>
                <a:spcPts val="0"/>
              </a:spcBef>
              <a:spcAft>
                <a:spcPts val="100"/>
              </a:spcAft>
              <a:buFont typeface="Lucida Grande"/>
              <a:buChar char="​"/>
              <a:defRPr sz="1500">
                <a:solidFill>
                  <a:srgbClr val="CCCCCC"/>
                </a:solidFill>
                <a:latin typeface="+mn-lt"/>
                <a:cs typeface="AvenirNext LT Pro Regular"/>
              </a:defRPr>
            </a:lvl3pPr>
            <a:lvl4pPr marL="228600" indent="-228600" algn="ctr">
              <a:lnSpc>
                <a:spcPct val="100000"/>
              </a:lnSpc>
              <a:spcBef>
                <a:spcPts val="0"/>
              </a:spcBef>
              <a:spcAft>
                <a:spcPts val="100"/>
              </a:spcAft>
              <a:buFont typeface="Lucida Grande"/>
              <a:buChar char="​"/>
              <a:defRPr sz="1500">
                <a:solidFill>
                  <a:srgbClr val="CCCCCC"/>
                </a:solidFill>
                <a:latin typeface="+mn-lt"/>
                <a:cs typeface="AvenirNext LT Pro Regular"/>
              </a:defRPr>
            </a:lvl4pPr>
            <a:lvl5pPr marL="228600" indent="-228600" algn="ctr">
              <a:lnSpc>
                <a:spcPct val="100000"/>
              </a:lnSpc>
              <a:spcBef>
                <a:spcPts val="0"/>
              </a:spcBef>
              <a:spcAft>
                <a:spcPts val="100"/>
              </a:spcAft>
              <a:buFont typeface="Lucida Grande"/>
              <a:buChar char="​"/>
              <a:defRPr sz="1500">
                <a:solidFill>
                  <a:srgbClr val="CCCCCC"/>
                </a:solidFill>
                <a:latin typeface="+mn-lt"/>
                <a:cs typeface="AvenirNext LT Pr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
          <p:cNvSpPr>
            <a:spLocks noGrp="1" noChangeArrowheads="1"/>
          </p:cNvSpPr>
          <p:nvPr>
            <p:ph type="title"/>
          </p:nvPr>
        </p:nvSpPr>
        <p:spPr bwMode="auto">
          <a:xfrm>
            <a:off x="594872" y="1308100"/>
            <a:ext cx="11015562" cy="227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defRPr sz="5000"/>
            </a:lvl1pPr>
          </a:lstStyle>
          <a:p>
            <a:pPr lvl="0"/>
            <a:r>
              <a:rPr lang="en-US">
                <a:sym typeface="Arial" charset="0"/>
              </a:rPr>
              <a:t>Click to edit Master title style</a:t>
            </a:r>
            <a:endParaRPr lang="en-US" dirty="0">
              <a:sym typeface="Arial" charset="0"/>
            </a:endParaRPr>
          </a:p>
        </p:txBody>
      </p:sp>
    </p:spTree>
    <p:extLst>
      <p:ext uri="{BB962C8B-B14F-4D97-AF65-F5344CB8AC3E}">
        <p14:creationId xmlns:p14="http://schemas.microsoft.com/office/powerpoint/2010/main" val="22030203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92943" y="4133851"/>
            <a:ext cx="11017085" cy="1372171"/>
          </a:xfrm>
        </p:spPr>
        <p:txBody>
          <a:bodyPr tIns="0" rIns="0" bIns="0">
            <a:spAutoFit/>
          </a:bodyPr>
          <a:lstStyle>
            <a:lvl1pPr marL="342831" indent="-342831" algn="ctr">
              <a:lnSpc>
                <a:spcPct val="100000"/>
              </a:lnSpc>
              <a:spcBef>
                <a:spcPts val="0"/>
              </a:spcBef>
              <a:spcAft>
                <a:spcPts val="500"/>
              </a:spcAft>
              <a:buFont typeface="Lucida Grande"/>
              <a:buChar char="​"/>
              <a:defRPr sz="2250">
                <a:solidFill>
                  <a:schemeClr val="bg1"/>
                </a:solidFill>
                <a:latin typeface="+mn-lt"/>
                <a:cs typeface="AvenirNext LT Pro Regular"/>
              </a:defRPr>
            </a:lvl1pPr>
            <a:lvl2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2pPr>
            <a:lvl3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3pPr>
            <a:lvl4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4pPr>
            <a:lvl5pPr marL="228554" indent="-228554" algn="ctr">
              <a:lnSpc>
                <a:spcPct val="100000"/>
              </a:lnSpc>
              <a:spcBef>
                <a:spcPts val="0"/>
              </a:spcBef>
              <a:spcAft>
                <a:spcPts val="100"/>
              </a:spcAft>
              <a:buFont typeface="Lucida Grande"/>
              <a:buChar char="​"/>
              <a:defRPr sz="1500">
                <a:solidFill>
                  <a:srgbClr val="CCCCCC"/>
                </a:solidFill>
                <a:latin typeface="+mn-lt"/>
                <a:cs typeface="AvenirNext LT Pr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
          <p:cNvSpPr>
            <a:spLocks noGrp="1" noChangeArrowheads="1"/>
          </p:cNvSpPr>
          <p:nvPr>
            <p:ph type="title"/>
          </p:nvPr>
        </p:nvSpPr>
        <p:spPr bwMode="auto">
          <a:xfrm>
            <a:off x="594872" y="1308100"/>
            <a:ext cx="11015562" cy="227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defRPr sz="4999"/>
            </a:lvl1pPr>
          </a:lstStyle>
          <a:p>
            <a:pPr lvl="0"/>
            <a:r>
              <a:rPr lang="en-US" dirty="0">
                <a:sym typeface="Arial" charset="0"/>
              </a:rPr>
              <a:t>Click to edit Master title style</a:t>
            </a:r>
          </a:p>
        </p:txBody>
      </p:sp>
    </p:spTree>
    <p:extLst>
      <p:ext uri="{BB962C8B-B14F-4D97-AF65-F5344CB8AC3E}">
        <p14:creationId xmlns:p14="http://schemas.microsoft.com/office/powerpoint/2010/main" val="324009667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 Imag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232688" y="4135241"/>
            <a:ext cx="3906942" cy="884858"/>
          </a:xfrm>
        </p:spPr>
        <p:txBody>
          <a:bodyPr tIns="0" rIns="0" bIns="0">
            <a:spAutoFit/>
          </a:bodyPr>
          <a:lstStyle>
            <a:lvl1pPr marL="0" indent="0">
              <a:lnSpc>
                <a:spcPct val="100000"/>
              </a:lnSpc>
              <a:spcBef>
                <a:spcPts val="0"/>
              </a:spcBef>
              <a:spcAft>
                <a:spcPts val="500"/>
              </a:spcAft>
              <a:buSzPct val="100000"/>
              <a:buFont typeface="Lucida Grande"/>
              <a:buChar char="​"/>
              <a:defRPr/>
            </a:lvl1pPr>
            <a:lvl2pPr marL="0" indent="0">
              <a:lnSpc>
                <a:spcPct val="100000"/>
              </a:lnSpc>
              <a:spcBef>
                <a:spcPts val="0"/>
              </a:spcBef>
              <a:spcAft>
                <a:spcPts val="100"/>
              </a:spcAft>
              <a:buSzPct val="100000"/>
              <a:buFont typeface="Lucida Grande"/>
              <a:buChar char="​"/>
              <a:defRPr baseline="0"/>
            </a:lvl2pPr>
            <a:lvl3pPr marL="0" indent="0">
              <a:spcBef>
                <a:spcPts val="60"/>
              </a:spcBef>
              <a:defRPr/>
            </a:lvl3pPr>
            <a:lvl4pPr marL="0" indent="0">
              <a:spcBef>
                <a:spcPts val="60"/>
              </a:spcBef>
              <a:defRPr/>
            </a:lvl4pPr>
            <a:lvl5pPr marL="0" indent="0">
              <a:spcBef>
                <a:spcPts val="60"/>
              </a:spcBef>
              <a:defRPr/>
            </a:lvl5pPr>
          </a:lstStyle>
          <a:p>
            <a:pPr lvl="0"/>
            <a:r>
              <a:rPr lang="en-US" dirty="0"/>
              <a:t>Body level one</a:t>
            </a:r>
          </a:p>
          <a:p>
            <a:pPr lvl="1"/>
            <a:r>
              <a:rPr lang="en-US" dirty="0"/>
              <a:t>Body level two</a:t>
            </a:r>
          </a:p>
          <a:p>
            <a:pPr lvl="1"/>
            <a:r>
              <a:rPr lang="en-US" dirty="0"/>
              <a:t>Body level three</a:t>
            </a:r>
          </a:p>
        </p:txBody>
      </p:sp>
      <p:sp>
        <p:nvSpPr>
          <p:cNvPr id="4" name="Picture Placeholder 5"/>
          <p:cNvSpPr>
            <a:spLocks noGrp="1"/>
          </p:cNvSpPr>
          <p:nvPr>
            <p:ph type="pic" sz="quarter" idx="11" hasCustomPrompt="1"/>
          </p:nvPr>
        </p:nvSpPr>
        <p:spPr>
          <a:xfrm>
            <a:off x="5030763" y="4135240"/>
            <a:ext cx="914400" cy="914400"/>
          </a:xfrm>
          <a:noFill/>
          <a:ln w="63500">
            <a:noFill/>
            <a:miter lim="800000"/>
          </a:ln>
          <a:effectLst/>
        </p:spPr>
        <p:txBody>
          <a:bodyPr tIns="0" rIns="0" bIns="0" anchor="ctr">
            <a:noAutofit/>
          </a:bodyPr>
          <a:lstStyle>
            <a:lvl1pPr marL="0" indent="0" algn="ctr">
              <a:buFontTx/>
              <a:buNone/>
              <a:defRPr sz="1200">
                <a:solidFill>
                  <a:schemeClr val="bg1"/>
                </a:solidFill>
              </a:defRPr>
            </a:lvl1pPr>
          </a:lstStyle>
          <a:p>
            <a:r>
              <a:rPr lang="en-US" dirty="0"/>
              <a:t>Click icon </a:t>
            </a:r>
          </a:p>
          <a:p>
            <a:r>
              <a:rPr lang="en-US" dirty="0"/>
              <a:t>to add picture</a:t>
            </a:r>
          </a:p>
        </p:txBody>
      </p:sp>
      <p:sp>
        <p:nvSpPr>
          <p:cNvPr id="7" name="Rectangle 1"/>
          <p:cNvSpPr>
            <a:spLocks noGrp="1" noChangeArrowheads="1"/>
          </p:cNvSpPr>
          <p:nvPr>
            <p:ph type="title"/>
          </p:nvPr>
        </p:nvSpPr>
        <p:spPr bwMode="auto">
          <a:xfrm>
            <a:off x="594872" y="1308100"/>
            <a:ext cx="11015562" cy="227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defRPr sz="4999"/>
            </a:lvl1pPr>
          </a:lstStyle>
          <a:p>
            <a:pPr lvl="0"/>
            <a:r>
              <a:rPr lang="en-US">
                <a:sym typeface="Arial" charset="0"/>
              </a:rPr>
              <a:t>Click to edit Master title style</a:t>
            </a:r>
            <a:endParaRPr lang="en-US" dirty="0">
              <a:sym typeface="Arial" charset="0"/>
            </a:endParaRPr>
          </a:p>
        </p:txBody>
      </p:sp>
    </p:spTree>
    <p:extLst>
      <p:ext uri="{BB962C8B-B14F-4D97-AF65-F5344CB8AC3E}">
        <p14:creationId xmlns:p14="http://schemas.microsoft.com/office/powerpoint/2010/main" val="247517371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4"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Tree>
    <p:extLst>
      <p:ext uri="{BB962C8B-B14F-4D97-AF65-F5344CB8AC3E}">
        <p14:creationId xmlns:p14="http://schemas.microsoft.com/office/powerpoint/2010/main" val="225341124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 Sub">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592150" y="1063923"/>
            <a:ext cx="11017085" cy="423193"/>
          </a:xfrm>
        </p:spPr>
        <p:txBody>
          <a:bodyPr tIns="0" rIns="0" bIns="0">
            <a:spAutoFit/>
          </a:bodyPr>
          <a:lstStyle>
            <a:lvl1pPr marL="0" indent="0" algn="ctr">
              <a:buClr>
                <a:schemeClr val="bg1">
                  <a:lumMod val="65000"/>
                </a:schemeClr>
              </a:buClr>
              <a:buSzPct val="25000"/>
              <a:buFont typeface="Arial" pitchFamily="34" charset="0"/>
              <a:buChar char=" "/>
              <a:tabLst/>
              <a:defRPr sz="2749">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a:t>Click to edit Master text styles</a:t>
            </a:r>
          </a:p>
        </p:txBody>
      </p:sp>
      <p:sp>
        <p:nvSpPr>
          <p:cNvPr id="9" name="Slide Number Placeholder 5"/>
          <p:cNvSpPr>
            <a:spLocks noGrp="1"/>
          </p:cNvSpPr>
          <p:nvPr>
            <p:ph type="sldNum" sz="quarter" idx="4"/>
          </p:nvPr>
        </p:nvSpPr>
        <p:spPr>
          <a:xfrm>
            <a:off x="11328373" y="6498403"/>
            <a:ext cx="280903"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7"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Tree>
    <p:extLst>
      <p:ext uri="{BB962C8B-B14F-4D97-AF65-F5344CB8AC3E}">
        <p14:creationId xmlns:p14="http://schemas.microsoft.com/office/powerpoint/2010/main" val="181472233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ub + Content">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592150" y="1063923"/>
            <a:ext cx="11017085" cy="423193"/>
          </a:xfrm>
        </p:spPr>
        <p:txBody>
          <a:bodyPr tIns="0" rIns="0" bIns="0">
            <a:spAutoFit/>
          </a:bodyPr>
          <a:lstStyle>
            <a:lvl1pPr marL="0" indent="0" algn="ctr">
              <a:buClr>
                <a:schemeClr val="bg1">
                  <a:lumMod val="65000"/>
                </a:schemeClr>
              </a:buClr>
              <a:buSzPct val="25000"/>
              <a:buFont typeface="Arial" pitchFamily="34" charset="0"/>
              <a:buChar char=" "/>
              <a:tabLst/>
              <a:defRPr sz="2749">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a:t>Click to edit Master text styles</a:t>
            </a:r>
          </a:p>
        </p:txBody>
      </p:sp>
      <p:sp>
        <p:nvSpPr>
          <p:cNvPr id="9" name="Slide Number Placeholder 5"/>
          <p:cNvSpPr>
            <a:spLocks noGrp="1"/>
          </p:cNvSpPr>
          <p:nvPr>
            <p:ph type="sldNum" sz="quarter" idx="4"/>
          </p:nvPr>
        </p:nvSpPr>
        <p:spPr>
          <a:xfrm>
            <a:off x="11328373" y="6498403"/>
            <a:ext cx="280903"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7"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
        <p:nvSpPr>
          <p:cNvPr id="5" name="Content Placeholder 10"/>
          <p:cNvSpPr>
            <a:spLocks noGrp="1"/>
          </p:cNvSpPr>
          <p:nvPr>
            <p:ph sz="quarter" idx="12"/>
          </p:nvPr>
        </p:nvSpPr>
        <p:spPr>
          <a:xfrm>
            <a:off x="586505" y="1971675"/>
            <a:ext cx="11056291" cy="4400550"/>
          </a:xfrm>
        </p:spPr>
        <p:txBody>
          <a:bodyPr>
            <a:noAutofit/>
          </a:bodyPr>
          <a:lstStyle>
            <a:lvl1pPr>
              <a:defRPr baseline="0"/>
            </a:lvl1pPr>
            <a:lvl2pPr>
              <a:defRPr baseline="0">
                <a:solidFill>
                  <a:schemeClr val="tx1">
                    <a:lumMod val="20000"/>
                    <a:lumOff val="80000"/>
                  </a:schemeClr>
                </a:solidFill>
              </a:defRPr>
            </a:lvl2pPr>
            <a:lvl3pPr>
              <a:defRPr baseline="0">
                <a:solidFill>
                  <a:schemeClr val="tx1">
                    <a:lumMod val="20000"/>
                    <a:lumOff val="80000"/>
                  </a:schemeClr>
                </a:solidFill>
              </a:defRPr>
            </a:lvl3pPr>
            <a:lvl4pPr>
              <a:defRPr baseline="0">
                <a:solidFill>
                  <a:schemeClr val="tx1">
                    <a:lumMod val="20000"/>
                    <a:lumOff val="80000"/>
                  </a:schemeClr>
                </a:solidFill>
              </a:defRPr>
            </a:lvl4pPr>
            <a:lvl5pPr>
              <a:defRPr baseline="0">
                <a:solidFill>
                  <a:schemeClr val="tx1">
                    <a:lumMod val="20000"/>
                    <a:lumOff val="8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901787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 Text">
    <p:spTree>
      <p:nvGrpSpPr>
        <p:cNvPr id="1" name=""/>
        <p:cNvGrpSpPr/>
        <p:nvPr/>
      </p:nvGrpSpPr>
      <p:grpSpPr>
        <a:xfrm>
          <a:off x="0" y="0"/>
          <a:ext cx="0" cy="0"/>
          <a:chOff x="0" y="0"/>
          <a:chExt cx="0" cy="0"/>
        </a:xfrm>
      </p:grpSpPr>
      <p:sp>
        <p:nvSpPr>
          <p:cNvPr id="5" name="Rectangle 3"/>
          <p:cNvSpPr>
            <a:spLocks noGrp="1" noChangeArrowheads="1"/>
          </p:cNvSpPr>
          <p:nvPr>
            <p:ph idx="1"/>
          </p:nvPr>
        </p:nvSpPr>
        <p:spPr bwMode="auto">
          <a:xfrm>
            <a:off x="6618825" y="2003778"/>
            <a:ext cx="49904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lvl1pPr marL="0" indent="0">
              <a:spcBef>
                <a:spcPts val="0"/>
              </a:spcBef>
              <a:spcAft>
                <a:spcPts val="750"/>
              </a:spcAft>
              <a:buNone/>
              <a:defRPr sz="2250">
                <a:solidFill>
                  <a:schemeClr val="bg1"/>
                </a:solidFill>
              </a:defRPr>
            </a:lvl1pPr>
            <a:lvl2pPr marL="319976" indent="-114277">
              <a:lnSpc>
                <a:spcPct val="110000"/>
              </a:lnSpc>
              <a:spcBef>
                <a:spcPts val="0"/>
              </a:spcBef>
              <a:spcAft>
                <a:spcPts val="750"/>
              </a:spcAft>
              <a:buClrTx/>
              <a:buSzPct val="50000"/>
              <a:buFont typeface="Arial"/>
              <a:buChar char="•"/>
              <a:defRPr sz="2000">
                <a:solidFill>
                  <a:schemeClr val="bg1"/>
                </a:solidFill>
              </a:defRPr>
            </a:lvl2pPr>
            <a:lvl3pPr marL="319976" indent="-114277">
              <a:lnSpc>
                <a:spcPct val="110000"/>
              </a:lnSpc>
              <a:spcBef>
                <a:spcPts val="0"/>
              </a:spcBef>
              <a:spcAft>
                <a:spcPts val="750"/>
              </a:spcAft>
              <a:buClrTx/>
              <a:buSzPct val="50000"/>
              <a:buFont typeface="Arial"/>
              <a:buChar char="•"/>
              <a:defRPr sz="2000">
                <a:solidFill>
                  <a:schemeClr val="bg1"/>
                </a:solidFill>
              </a:defRPr>
            </a:lvl3pPr>
            <a:lvl4pPr marL="319976" indent="-114277">
              <a:lnSpc>
                <a:spcPct val="110000"/>
              </a:lnSpc>
              <a:spcBef>
                <a:spcPts val="0"/>
              </a:spcBef>
              <a:spcAft>
                <a:spcPts val="750"/>
              </a:spcAft>
              <a:buClrTx/>
              <a:buSzPct val="50000"/>
              <a:buFont typeface="Arial"/>
              <a:buChar char="•"/>
              <a:defRPr sz="2000">
                <a:solidFill>
                  <a:schemeClr val="bg1"/>
                </a:solidFill>
              </a:defRPr>
            </a:lvl4pPr>
            <a:lvl5pPr marL="319976" indent="-114277">
              <a:lnSpc>
                <a:spcPct val="110000"/>
              </a:lnSpc>
              <a:spcBef>
                <a:spcPts val="0"/>
              </a:spcBef>
              <a:spcAft>
                <a:spcPts val="750"/>
              </a:spcAft>
              <a:buClrTx/>
              <a:buSzPct val="50000"/>
              <a:buFont typeface="Arial"/>
              <a:buChar char="•"/>
              <a:defRPr sz="2000">
                <a:solidFill>
                  <a:schemeClr val="bg1"/>
                </a:solidFill>
              </a:defRPr>
            </a:lvl5p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8" name="Picture Placeholder 7"/>
          <p:cNvSpPr>
            <a:spLocks noGrp="1"/>
          </p:cNvSpPr>
          <p:nvPr>
            <p:ph type="pic" sz="quarter" idx="11"/>
          </p:nvPr>
        </p:nvSpPr>
        <p:spPr>
          <a:xfrm>
            <a:off x="592190" y="2003778"/>
            <a:ext cx="4991974" cy="4192524"/>
          </a:xfrm>
          <a:noFill/>
          <a:ln>
            <a:noFill/>
          </a:ln>
        </p:spPr>
        <p:txBody>
          <a:bodyPr anchor="ctr"/>
          <a:lstStyle>
            <a:lvl1pPr algn="ctr">
              <a:defRPr/>
            </a:lvl1pPr>
          </a:lstStyle>
          <a:p>
            <a:r>
              <a:rPr lang="en-US"/>
              <a:t>Click icon to add picture</a:t>
            </a:r>
            <a:endParaRPr lang="en-US" dirty="0"/>
          </a:p>
        </p:txBody>
      </p:sp>
      <p:sp>
        <p:nvSpPr>
          <p:cNvPr id="10"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dirty="0"/>
              <a:t>Click to edit Master title style</a:t>
            </a:r>
          </a:p>
        </p:txBody>
      </p:sp>
    </p:spTree>
    <p:extLst>
      <p:ext uri="{BB962C8B-B14F-4D97-AF65-F5344CB8AC3E}">
        <p14:creationId xmlns:p14="http://schemas.microsoft.com/office/powerpoint/2010/main" val="304196871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mage + Text + Su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8" name="Picture Placeholder 7"/>
          <p:cNvSpPr>
            <a:spLocks noGrp="1"/>
          </p:cNvSpPr>
          <p:nvPr>
            <p:ph type="pic" sz="quarter" idx="11"/>
          </p:nvPr>
        </p:nvSpPr>
        <p:spPr>
          <a:xfrm>
            <a:off x="592149" y="2003778"/>
            <a:ext cx="4991974" cy="4192524"/>
          </a:xfrm>
          <a:noFill/>
          <a:ln>
            <a:noFill/>
          </a:ln>
        </p:spPr>
        <p:txBody>
          <a:bodyPr anchor="ctr"/>
          <a:lstStyle>
            <a:lvl1pPr algn="ctr">
              <a:defRPr/>
            </a:lvl1pPr>
          </a:lstStyle>
          <a:p>
            <a:r>
              <a:rPr lang="en-US" dirty="0"/>
              <a:t>Click icon to add picture</a:t>
            </a:r>
          </a:p>
        </p:txBody>
      </p:sp>
      <p:sp>
        <p:nvSpPr>
          <p:cNvPr id="12"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dirty="0"/>
              <a:t>Click to edit Master title style</a:t>
            </a:r>
          </a:p>
        </p:txBody>
      </p:sp>
      <p:sp>
        <p:nvSpPr>
          <p:cNvPr id="13" name="Text Placeholder 4"/>
          <p:cNvSpPr>
            <a:spLocks noGrp="1"/>
          </p:cNvSpPr>
          <p:nvPr>
            <p:ph type="body" sz="quarter" idx="12"/>
          </p:nvPr>
        </p:nvSpPr>
        <p:spPr>
          <a:xfrm>
            <a:off x="592150" y="1063923"/>
            <a:ext cx="11017085" cy="423193"/>
          </a:xfrm>
        </p:spPr>
        <p:txBody>
          <a:bodyPr tIns="0" rIns="0" bIns="0">
            <a:spAutoFit/>
          </a:bodyPr>
          <a:lstStyle>
            <a:lvl1pPr marL="0" indent="0" algn="ctr">
              <a:buClr>
                <a:schemeClr val="bg1">
                  <a:lumMod val="65000"/>
                </a:schemeClr>
              </a:buClr>
              <a:buSzPct val="25000"/>
              <a:buFont typeface="Arial" pitchFamily="34" charset="0"/>
              <a:buChar char=" "/>
              <a:tabLst/>
              <a:defRPr sz="2749">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dirty="0"/>
              <a:t>Click to edit Master text styles</a:t>
            </a:r>
          </a:p>
        </p:txBody>
      </p:sp>
      <p:sp>
        <p:nvSpPr>
          <p:cNvPr id="14" name="Rectangle 3"/>
          <p:cNvSpPr>
            <a:spLocks noGrp="1" noChangeArrowheads="1"/>
          </p:cNvSpPr>
          <p:nvPr>
            <p:ph idx="1"/>
          </p:nvPr>
        </p:nvSpPr>
        <p:spPr bwMode="auto">
          <a:xfrm>
            <a:off x="6618825" y="2003778"/>
            <a:ext cx="49904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lvl1pPr marL="0" indent="0">
              <a:spcBef>
                <a:spcPts val="0"/>
              </a:spcBef>
              <a:spcAft>
                <a:spcPts val="750"/>
              </a:spcAft>
              <a:buNone/>
              <a:defRPr sz="2250">
                <a:solidFill>
                  <a:schemeClr val="bg1"/>
                </a:solidFill>
              </a:defRPr>
            </a:lvl1pPr>
            <a:lvl2pPr marL="319976" indent="-114277">
              <a:lnSpc>
                <a:spcPct val="110000"/>
              </a:lnSpc>
              <a:spcBef>
                <a:spcPts val="0"/>
              </a:spcBef>
              <a:spcAft>
                <a:spcPts val="750"/>
              </a:spcAft>
              <a:buClrTx/>
              <a:buSzPct val="50000"/>
              <a:buFont typeface="Arial"/>
              <a:buChar char="•"/>
              <a:defRPr sz="2000">
                <a:solidFill>
                  <a:schemeClr val="bg1"/>
                </a:solidFill>
              </a:defRPr>
            </a:lvl2pPr>
            <a:lvl3pPr marL="319976" indent="-114277">
              <a:lnSpc>
                <a:spcPct val="110000"/>
              </a:lnSpc>
              <a:spcBef>
                <a:spcPts val="0"/>
              </a:spcBef>
              <a:spcAft>
                <a:spcPts val="750"/>
              </a:spcAft>
              <a:buClrTx/>
              <a:buSzPct val="50000"/>
              <a:buFont typeface="Arial"/>
              <a:buChar char="•"/>
              <a:defRPr sz="2000">
                <a:solidFill>
                  <a:schemeClr val="bg1"/>
                </a:solidFill>
              </a:defRPr>
            </a:lvl3pPr>
            <a:lvl4pPr marL="319976" indent="-114277">
              <a:lnSpc>
                <a:spcPct val="110000"/>
              </a:lnSpc>
              <a:spcBef>
                <a:spcPts val="0"/>
              </a:spcBef>
              <a:spcAft>
                <a:spcPts val="750"/>
              </a:spcAft>
              <a:buClrTx/>
              <a:buSzPct val="50000"/>
              <a:buFont typeface="Arial"/>
              <a:buChar char="•"/>
              <a:defRPr sz="2000">
                <a:solidFill>
                  <a:schemeClr val="bg1"/>
                </a:solidFill>
              </a:defRPr>
            </a:lvl4pPr>
            <a:lvl5pPr marL="319976" indent="-114277">
              <a:lnSpc>
                <a:spcPct val="110000"/>
              </a:lnSpc>
              <a:spcBef>
                <a:spcPts val="0"/>
              </a:spcBef>
              <a:spcAft>
                <a:spcPts val="750"/>
              </a:spcAft>
              <a:buClrTx/>
              <a:buSzPct val="50000"/>
              <a:buFont typeface="Arial"/>
              <a:buChar char="•"/>
              <a:defRPr sz="2000">
                <a:solidFill>
                  <a:schemeClr val="bg1"/>
                </a:solidFill>
              </a:defRPr>
            </a:lvl5p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Tree>
    <p:extLst>
      <p:ext uri="{BB962C8B-B14F-4D97-AF65-F5344CB8AC3E}">
        <p14:creationId xmlns:p14="http://schemas.microsoft.com/office/powerpoint/2010/main" val="21478747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Tree>
    <p:extLst>
      <p:ext uri="{BB962C8B-B14F-4D97-AF65-F5344CB8AC3E}">
        <p14:creationId xmlns:p14="http://schemas.microsoft.com/office/powerpoint/2010/main" val="356396672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10" name="Text Placeholder 8"/>
          <p:cNvSpPr>
            <a:spLocks noGrp="1"/>
          </p:cNvSpPr>
          <p:nvPr>
            <p:ph type="body" sz="quarter" idx="12" hasCustomPrompt="1"/>
          </p:nvPr>
        </p:nvSpPr>
        <p:spPr>
          <a:xfrm>
            <a:off x="0" y="4674685"/>
            <a:ext cx="12192000" cy="397037"/>
          </a:xfrm>
        </p:spPr>
        <p:txBody>
          <a:bodyPr wrap="square" rIns="0">
            <a:noAutofit/>
          </a:bodyPr>
          <a:lstStyle>
            <a:lvl1pPr marL="0" marR="0" indent="0" algn="ctr" defTabSz="457109" rtl="0" eaLnBrk="1" fontAlgn="auto" latinLnBrk="0" hangingPunct="1">
              <a:lnSpc>
                <a:spcPct val="110000"/>
              </a:lnSpc>
              <a:spcBef>
                <a:spcPts val="0"/>
              </a:spcBef>
              <a:spcAft>
                <a:spcPts val="0"/>
              </a:spcAft>
              <a:buClrTx/>
              <a:buSzTx/>
              <a:buFontTx/>
              <a:buNone/>
              <a:tabLst/>
              <a:defRPr sz="1800">
                <a:solidFill>
                  <a:srgbClr val="CCCCCC"/>
                </a:solidFill>
                <a:latin typeface="+mn-lt"/>
                <a:cs typeface="AvenirNext LT Pro Regular"/>
              </a:defRPr>
            </a:lvl1pPr>
          </a:lstStyle>
          <a:p>
            <a:pPr algn="ctr"/>
            <a:r>
              <a:rPr lang="en-US" sz="1800" dirty="0">
                <a:solidFill>
                  <a:srgbClr val="CCCCCC"/>
                </a:solidFill>
                <a:ea typeface="ＭＳ Ｐゴシック" charset="0"/>
                <a:cs typeface="Arial" charset="0"/>
              </a:rPr>
              <a:t>- Source of quote</a:t>
            </a:r>
          </a:p>
        </p:txBody>
      </p:sp>
      <p:sp>
        <p:nvSpPr>
          <p:cNvPr id="4" name="Text Placeholder 3"/>
          <p:cNvSpPr>
            <a:spLocks noGrp="1"/>
          </p:cNvSpPr>
          <p:nvPr>
            <p:ph type="body" sz="quarter" idx="13" hasCustomPrompt="1"/>
          </p:nvPr>
        </p:nvSpPr>
        <p:spPr>
          <a:xfrm>
            <a:off x="2628559" y="2514600"/>
            <a:ext cx="6928535" cy="1957388"/>
          </a:xfrm>
        </p:spPr>
        <p:txBody>
          <a:bodyPr wrap="square" anchor="b">
            <a:noAutofit/>
          </a:bodyPr>
          <a:lstStyle>
            <a:lvl1pPr algn="ctr">
              <a:lnSpc>
                <a:spcPct val="110000"/>
              </a:lnSpc>
              <a:spcBef>
                <a:spcPts val="0"/>
              </a:spcBef>
              <a:buFontTx/>
              <a:buNone/>
              <a:defRPr sz="3599" i="1">
                <a:latin typeface="Georgia" panose="02040502050405020303" pitchFamily="18" charset="0"/>
              </a:defRPr>
            </a:lvl1pPr>
          </a:lstStyle>
          <a:p>
            <a:pPr lvl="0"/>
            <a:r>
              <a:rPr lang="en-US" dirty="0"/>
              <a:t>Copy and paste your quote into this text box. Then center everything on the page.</a:t>
            </a:r>
          </a:p>
        </p:txBody>
      </p:sp>
    </p:spTree>
    <p:extLst>
      <p:ext uri="{BB962C8B-B14F-4D97-AF65-F5344CB8AC3E}">
        <p14:creationId xmlns:p14="http://schemas.microsoft.com/office/powerpoint/2010/main" val="22444350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2" name="Rectangle 1"/>
          <p:cNvSpPr/>
          <p:nvPr/>
        </p:nvSpPr>
        <p:spPr>
          <a:xfrm>
            <a:off x="4726876" y="6467625"/>
            <a:ext cx="2738250" cy="230832"/>
          </a:xfrm>
          <a:prstGeom prst="rect">
            <a:avLst/>
          </a:prstGeom>
        </p:spPr>
        <p:txBody>
          <a:bodyPr wrap="none">
            <a:spAutoFit/>
          </a:bodyPr>
          <a:lstStyle/>
          <a:p>
            <a:pPr algn="ctr"/>
            <a:r>
              <a:rPr lang="en-US" sz="900" u="none" baseline="0" dirty="0">
                <a:solidFill>
                  <a:srgbClr val="999999"/>
                </a:solidFill>
                <a:latin typeface="+mn-lt"/>
              </a:rPr>
              <a:t>©2014 LinkedIn Corporation. All Rights Reserved.</a:t>
            </a:r>
            <a:endParaRPr lang="en-US" sz="900" dirty="0">
              <a:latin typeface="+mn-lt"/>
            </a:endParaRPr>
          </a:p>
        </p:txBody>
      </p:sp>
      <p:pic>
        <p:nvPicPr>
          <p:cNvPr id="3" name="Picture 2" descr="droppedImage-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16" y="3058668"/>
            <a:ext cx="740568" cy="740664"/>
          </a:xfrm>
          <a:prstGeom prst="rect">
            <a:avLst/>
          </a:prstGeom>
        </p:spPr>
      </p:pic>
      <p:sp>
        <p:nvSpPr>
          <p:cNvPr id="4" name="Rectangle 3"/>
          <p:cNvSpPr/>
          <p:nvPr userDrawn="1"/>
        </p:nvSpPr>
        <p:spPr>
          <a:xfrm>
            <a:off x="4726876" y="6467625"/>
            <a:ext cx="2738250" cy="230832"/>
          </a:xfrm>
          <a:prstGeom prst="rect">
            <a:avLst/>
          </a:prstGeom>
        </p:spPr>
        <p:txBody>
          <a:bodyPr wrap="none">
            <a:spAutoFit/>
          </a:bodyPr>
          <a:lstStyle/>
          <a:p>
            <a:pPr algn="ctr"/>
            <a:r>
              <a:rPr lang="en-US" sz="900" u="none" baseline="0" dirty="0">
                <a:solidFill>
                  <a:srgbClr val="999999"/>
                </a:solidFill>
                <a:latin typeface="+mn-lt"/>
              </a:rPr>
              <a:t>©2014 LinkedIn Corporation. All Rights Reserved.</a:t>
            </a:r>
            <a:endParaRPr lang="en-US" sz="900" dirty="0">
              <a:latin typeface="+mn-lt"/>
            </a:endParaRPr>
          </a:p>
        </p:txBody>
      </p:sp>
      <p:pic>
        <p:nvPicPr>
          <p:cNvPr id="5" name="Picture 4" descr="droppedImage-2.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5716" y="3058668"/>
            <a:ext cx="740568" cy="740664"/>
          </a:xfrm>
          <a:prstGeom prst="rect">
            <a:avLst/>
          </a:prstGeom>
        </p:spPr>
      </p:pic>
    </p:spTree>
    <p:extLst>
      <p:ext uri="{BB962C8B-B14F-4D97-AF65-F5344CB8AC3E}">
        <p14:creationId xmlns:p14="http://schemas.microsoft.com/office/powerpoint/2010/main" val="34883411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Imag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6232688" y="4135240"/>
            <a:ext cx="3906942" cy="884858"/>
          </a:xfrm>
        </p:spPr>
        <p:txBody>
          <a:bodyPr tIns="0" rIns="0" bIns="0">
            <a:spAutoFit/>
          </a:bodyPr>
          <a:lstStyle>
            <a:lvl1pPr marL="0" indent="0">
              <a:lnSpc>
                <a:spcPct val="100000"/>
              </a:lnSpc>
              <a:spcBef>
                <a:spcPts val="0"/>
              </a:spcBef>
              <a:spcAft>
                <a:spcPts val="500"/>
              </a:spcAft>
              <a:buSzPct val="100000"/>
              <a:buFont typeface="Lucida Grande"/>
              <a:buChar char="​"/>
              <a:defRPr/>
            </a:lvl1pPr>
            <a:lvl2pPr marL="0" indent="0">
              <a:lnSpc>
                <a:spcPct val="100000"/>
              </a:lnSpc>
              <a:spcBef>
                <a:spcPts val="0"/>
              </a:spcBef>
              <a:spcAft>
                <a:spcPts val="100"/>
              </a:spcAft>
              <a:buSzPct val="100000"/>
              <a:buFont typeface="Lucida Grande"/>
              <a:buChar char="​"/>
              <a:defRPr baseline="0"/>
            </a:lvl2pPr>
            <a:lvl3pPr marL="0" indent="0">
              <a:spcBef>
                <a:spcPts val="60"/>
              </a:spcBef>
              <a:defRPr/>
            </a:lvl3pPr>
            <a:lvl4pPr marL="0" indent="0">
              <a:spcBef>
                <a:spcPts val="60"/>
              </a:spcBef>
              <a:defRPr/>
            </a:lvl4pPr>
            <a:lvl5pPr marL="0" indent="0">
              <a:spcBef>
                <a:spcPts val="60"/>
              </a:spcBef>
              <a:defRPr/>
            </a:lvl5pPr>
          </a:lstStyle>
          <a:p>
            <a:pPr lvl="0"/>
            <a:r>
              <a:rPr lang="en-US" dirty="0"/>
              <a:t>Body level one</a:t>
            </a:r>
          </a:p>
          <a:p>
            <a:pPr lvl="1"/>
            <a:r>
              <a:rPr lang="en-US" dirty="0"/>
              <a:t>Body level two</a:t>
            </a:r>
          </a:p>
          <a:p>
            <a:pPr lvl="1"/>
            <a:r>
              <a:rPr lang="en-US" dirty="0"/>
              <a:t>Body level three</a:t>
            </a:r>
          </a:p>
        </p:txBody>
      </p:sp>
      <p:sp>
        <p:nvSpPr>
          <p:cNvPr id="4" name="Picture Placeholder 5"/>
          <p:cNvSpPr>
            <a:spLocks noGrp="1"/>
          </p:cNvSpPr>
          <p:nvPr>
            <p:ph type="pic" sz="quarter" idx="11" hasCustomPrompt="1"/>
          </p:nvPr>
        </p:nvSpPr>
        <p:spPr>
          <a:xfrm>
            <a:off x="5030763" y="4135240"/>
            <a:ext cx="914400" cy="914400"/>
          </a:xfrm>
          <a:noFill/>
          <a:ln w="63500">
            <a:noFill/>
            <a:miter lim="800000"/>
          </a:ln>
          <a:effectLst/>
        </p:spPr>
        <p:txBody>
          <a:bodyPr tIns="0" rIns="0" bIns="0" anchor="ctr">
            <a:noAutofit/>
          </a:bodyPr>
          <a:lstStyle>
            <a:lvl1pPr marL="0" indent="0" algn="ctr">
              <a:buFontTx/>
              <a:buNone/>
              <a:defRPr sz="1200">
                <a:solidFill>
                  <a:schemeClr val="bg1"/>
                </a:solidFill>
              </a:defRPr>
            </a:lvl1pPr>
          </a:lstStyle>
          <a:p>
            <a:r>
              <a:rPr lang="en-US" dirty="0"/>
              <a:t>Click icon </a:t>
            </a:r>
          </a:p>
          <a:p>
            <a:r>
              <a:rPr lang="en-US" dirty="0"/>
              <a:t>to add picture</a:t>
            </a:r>
          </a:p>
        </p:txBody>
      </p:sp>
      <p:sp>
        <p:nvSpPr>
          <p:cNvPr id="7" name="Rectangle 1"/>
          <p:cNvSpPr>
            <a:spLocks noGrp="1" noChangeArrowheads="1"/>
          </p:cNvSpPr>
          <p:nvPr>
            <p:ph type="title"/>
          </p:nvPr>
        </p:nvSpPr>
        <p:spPr bwMode="auto">
          <a:xfrm>
            <a:off x="594872" y="1308100"/>
            <a:ext cx="11015562" cy="227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defRPr sz="5000"/>
            </a:lvl1pPr>
          </a:lstStyle>
          <a:p>
            <a:pPr lvl="0"/>
            <a:r>
              <a:rPr lang="en-US">
                <a:sym typeface="Arial" charset="0"/>
              </a:rPr>
              <a:t>Click to edit Master title style</a:t>
            </a:r>
            <a:endParaRPr lang="en-US" dirty="0">
              <a:sym typeface="Arial" charset="0"/>
            </a:endParaRPr>
          </a:p>
        </p:txBody>
      </p:sp>
    </p:spTree>
    <p:extLst>
      <p:ext uri="{BB962C8B-B14F-4D97-AF65-F5344CB8AC3E}">
        <p14:creationId xmlns:p14="http://schemas.microsoft.com/office/powerpoint/2010/main" val="127290497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gue Blue">
    <p:bg>
      <p:bgPr>
        <a:solidFill>
          <a:schemeClr val="tx2"/>
        </a:solidFill>
        <a:effectLst/>
      </p:bgPr>
    </p:bg>
    <p:spTree>
      <p:nvGrpSpPr>
        <p:cNvPr id="1" name=""/>
        <p:cNvGrpSpPr/>
        <p:nvPr/>
      </p:nvGrpSpPr>
      <p:grpSpPr>
        <a:xfrm>
          <a:off x="0" y="0"/>
          <a:ext cx="0" cy="0"/>
          <a:chOff x="0" y="0"/>
          <a:chExt cx="0" cy="0"/>
        </a:xfrm>
      </p:grpSpPr>
      <p:sp>
        <p:nvSpPr>
          <p:cNvPr id="5"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115665286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gue Purple">
    <p:bg>
      <p:bgPr>
        <a:solidFill>
          <a:schemeClr val="accent1"/>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atin typeface="+mj-lt"/>
              </a:defRPr>
            </a:lvl1pPr>
          </a:lstStyle>
          <a:p>
            <a:pPr lvl="0"/>
            <a:r>
              <a:rPr lang="en-US" dirty="0"/>
              <a:t>Click to edit Master title style</a:t>
            </a:r>
          </a:p>
        </p:txBody>
      </p:sp>
    </p:spTree>
    <p:extLst>
      <p:ext uri="{BB962C8B-B14F-4D97-AF65-F5344CB8AC3E}">
        <p14:creationId xmlns:p14="http://schemas.microsoft.com/office/powerpoint/2010/main" val="10976027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gue Red">
    <p:bg>
      <p:bgPr>
        <a:solidFill>
          <a:schemeClr val="accent2"/>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dirty="0"/>
              <a:t>Click to edit Master title style</a:t>
            </a:r>
          </a:p>
        </p:txBody>
      </p:sp>
    </p:spTree>
    <p:extLst>
      <p:ext uri="{BB962C8B-B14F-4D97-AF65-F5344CB8AC3E}">
        <p14:creationId xmlns:p14="http://schemas.microsoft.com/office/powerpoint/2010/main" val="31425182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gue Orange">
    <p:bg>
      <p:bgPr>
        <a:solidFill>
          <a:schemeClr val="accent3"/>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268929162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gue Teal">
    <p:bg>
      <p:bgPr>
        <a:solidFill>
          <a:schemeClr val="accent4"/>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269262652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gue Yellow">
    <p:bg>
      <p:bgPr>
        <a:solidFill>
          <a:schemeClr val="accent5"/>
        </a:solidFill>
        <a:effectLst/>
      </p:bgPr>
    </p:bg>
    <p:spTree>
      <p:nvGrpSpPr>
        <p:cNvPr id="1" name=""/>
        <p:cNvGrpSpPr/>
        <p:nvPr/>
      </p:nvGrpSpPr>
      <p:grpSpPr>
        <a:xfrm>
          <a:off x="0" y="0"/>
          <a:ext cx="0" cy="0"/>
          <a:chOff x="0" y="0"/>
          <a:chExt cx="0" cy="0"/>
        </a:xfrm>
      </p:grpSpPr>
      <p:sp>
        <p:nvSpPr>
          <p:cNvPr id="3" name="Title 18"/>
          <p:cNvSpPr>
            <a:spLocks noGrp="1"/>
          </p:cNvSpPr>
          <p:nvPr>
            <p:ph type="title"/>
          </p:nvPr>
        </p:nvSpPr>
        <p:spPr>
          <a:xfrm>
            <a:off x="583859" y="3044280"/>
            <a:ext cx="11021657" cy="769442"/>
          </a:xfrm>
        </p:spPr>
        <p:txBody>
          <a:bodyPr vert="horz" lIns="0" tIns="0" rIns="0" bIns="0" rtlCol="0" anchor="ctr">
            <a:spAutoFit/>
          </a:bodyPr>
          <a:lstStyle>
            <a:lvl1pPr>
              <a:defRPr lang="en-US" sz="4999" dirty="0"/>
            </a:lvl1pPr>
          </a:lstStyle>
          <a:p>
            <a:pPr lvl="0"/>
            <a:r>
              <a:rPr lang="en-US"/>
              <a:t>Click to edit Master title style</a:t>
            </a:r>
            <a:endParaRPr lang="en-US" dirty="0"/>
          </a:p>
        </p:txBody>
      </p:sp>
    </p:spTree>
    <p:extLst>
      <p:ext uri="{BB962C8B-B14F-4D97-AF65-F5344CB8AC3E}">
        <p14:creationId xmlns:p14="http://schemas.microsoft.com/office/powerpoint/2010/main" val="9475939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51196504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Pl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8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4" name="Title Placeholder 1"/>
          <p:cNvSpPr>
            <a:spLocks noGrp="1"/>
          </p:cNvSpPr>
          <p:nvPr>
            <p:ph type="title"/>
          </p:nvPr>
        </p:nvSpPr>
        <p:spPr>
          <a:xfrm>
            <a:off x="592190" y="450596"/>
            <a:ext cx="11017086" cy="603504"/>
          </a:xfrm>
          <a:prstGeom prst="rect">
            <a:avLst/>
          </a:prstGeom>
        </p:spPr>
        <p:txBody>
          <a:bodyPr vert="horz" lIns="0" tIns="91445" rIns="0" bIns="91445" rtlCol="0" anchor="b">
            <a:noAutofit/>
          </a:bodyPr>
          <a:lstStyle/>
          <a:p>
            <a:r>
              <a:rPr lang="en-US"/>
              <a:t>Click to edit Master title style</a:t>
            </a:r>
            <a:endParaRPr lang="en-US" dirty="0"/>
          </a:p>
        </p:txBody>
      </p:sp>
    </p:spTree>
    <p:extLst>
      <p:ext uri="{BB962C8B-B14F-4D97-AF65-F5344CB8AC3E}">
        <p14:creationId xmlns:p14="http://schemas.microsoft.com/office/powerpoint/2010/main" val="124761423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Sub">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592149" y="1063923"/>
            <a:ext cx="11017086" cy="423193"/>
          </a:xfrm>
        </p:spPr>
        <p:txBody>
          <a:bodyPr tIns="0" rIns="0" bIns="0">
            <a:spAutoFit/>
          </a:bodyPr>
          <a:lstStyle>
            <a:lvl1pPr marL="0" indent="0" algn="ctr">
              <a:buClr>
                <a:schemeClr val="bg1">
                  <a:lumMod val="65000"/>
                </a:schemeClr>
              </a:buClr>
              <a:buSzPct val="25000"/>
              <a:buFont typeface="Arial" pitchFamily="34" charset="0"/>
              <a:buChar char=" "/>
              <a:tabLst/>
              <a:defRPr sz="2750">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a:t>Click to edit Master text styles</a:t>
            </a:r>
          </a:p>
        </p:txBody>
      </p:sp>
      <p:sp>
        <p:nvSpPr>
          <p:cNvPr id="9" name="Slide Number Placeholder 5"/>
          <p:cNvSpPr>
            <a:spLocks noGrp="1"/>
          </p:cNvSpPr>
          <p:nvPr>
            <p:ph type="sldNum" sz="quarter" idx="4"/>
          </p:nvPr>
        </p:nvSpPr>
        <p:spPr>
          <a:xfrm>
            <a:off x="11328372" y="6498403"/>
            <a:ext cx="280904"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7" name="Title Placeholder 1"/>
          <p:cNvSpPr>
            <a:spLocks noGrp="1"/>
          </p:cNvSpPr>
          <p:nvPr>
            <p:ph type="title"/>
          </p:nvPr>
        </p:nvSpPr>
        <p:spPr>
          <a:xfrm>
            <a:off x="592190" y="450596"/>
            <a:ext cx="11017086" cy="603504"/>
          </a:xfrm>
          <a:prstGeom prst="rect">
            <a:avLst/>
          </a:prstGeom>
        </p:spPr>
        <p:txBody>
          <a:bodyPr vert="horz" lIns="0" tIns="91445" rIns="0" bIns="91445" rtlCol="0" anchor="b">
            <a:noAutofit/>
          </a:bodyPr>
          <a:lstStyle/>
          <a:p>
            <a:r>
              <a:rPr lang="en-US"/>
              <a:t>Click to edit Master title style</a:t>
            </a:r>
            <a:endParaRPr lang="en-US" dirty="0"/>
          </a:p>
        </p:txBody>
      </p:sp>
    </p:spTree>
    <p:extLst>
      <p:ext uri="{BB962C8B-B14F-4D97-AF65-F5344CB8AC3E}">
        <p14:creationId xmlns:p14="http://schemas.microsoft.com/office/powerpoint/2010/main" val="229284588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Sub + Content">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592149" y="1063923"/>
            <a:ext cx="11017086" cy="423193"/>
          </a:xfrm>
        </p:spPr>
        <p:txBody>
          <a:bodyPr tIns="0" rIns="0" bIns="0">
            <a:spAutoFit/>
          </a:bodyPr>
          <a:lstStyle>
            <a:lvl1pPr marL="0" indent="0" algn="ctr">
              <a:buClr>
                <a:schemeClr val="bg1">
                  <a:lumMod val="65000"/>
                </a:schemeClr>
              </a:buClr>
              <a:buSzPct val="25000"/>
              <a:buFont typeface="Arial" pitchFamily="34" charset="0"/>
              <a:buChar char=" "/>
              <a:tabLst/>
              <a:defRPr sz="2750">
                <a:solidFill>
                  <a:srgbClr val="CCCCCC"/>
                </a:solidFill>
              </a:defRPr>
            </a:lvl1pPr>
            <a:lvl2pPr marL="0" indent="0" algn="ctr">
              <a:buClr>
                <a:schemeClr val="bg1">
                  <a:lumMod val="65000"/>
                </a:schemeClr>
              </a:buClr>
              <a:buSzPct val="25000"/>
              <a:buFont typeface="Arial" pitchFamily="34" charset="0"/>
              <a:buChar char=" "/>
              <a:tabLst/>
              <a:defRPr sz="2000">
                <a:solidFill>
                  <a:schemeClr val="bg2"/>
                </a:solidFill>
              </a:defRPr>
            </a:lvl2pPr>
            <a:lvl3pPr marL="0" indent="0" algn="ctr">
              <a:buClr>
                <a:schemeClr val="bg1">
                  <a:lumMod val="65000"/>
                </a:schemeClr>
              </a:buClr>
              <a:buSzPct val="25000"/>
              <a:buFont typeface="Arial" pitchFamily="34" charset="0"/>
              <a:buChar char=" "/>
              <a:tabLst/>
              <a:defRPr sz="2000">
                <a:solidFill>
                  <a:schemeClr val="bg2"/>
                </a:solidFill>
              </a:defRPr>
            </a:lvl3pPr>
            <a:lvl4pPr marL="0" indent="0" algn="ctr">
              <a:buClr>
                <a:schemeClr val="bg1">
                  <a:lumMod val="65000"/>
                </a:schemeClr>
              </a:buClr>
              <a:buSzPct val="25000"/>
              <a:buFont typeface="Arial" pitchFamily="34" charset="0"/>
              <a:buChar char=" "/>
              <a:tabLst/>
              <a:defRPr sz="2000">
                <a:solidFill>
                  <a:schemeClr val="bg2"/>
                </a:solidFill>
              </a:defRPr>
            </a:lvl4pPr>
            <a:lvl5pPr marL="0" indent="0" algn="ctr">
              <a:buClr>
                <a:schemeClr val="bg1">
                  <a:lumMod val="65000"/>
                </a:schemeClr>
              </a:buClr>
              <a:buSzPct val="25000"/>
              <a:buFont typeface="Arial" pitchFamily="34" charset="0"/>
              <a:buChar char=" "/>
              <a:tabLst/>
              <a:defRPr sz="2000">
                <a:solidFill>
                  <a:schemeClr val="bg2"/>
                </a:solidFill>
              </a:defRPr>
            </a:lvl5pPr>
          </a:lstStyle>
          <a:p>
            <a:pPr lvl="0"/>
            <a:r>
              <a:rPr lang="en-US"/>
              <a:t>Click to edit Master text styles</a:t>
            </a:r>
          </a:p>
        </p:txBody>
      </p:sp>
      <p:sp>
        <p:nvSpPr>
          <p:cNvPr id="9" name="Slide Number Placeholder 5"/>
          <p:cNvSpPr>
            <a:spLocks noGrp="1"/>
          </p:cNvSpPr>
          <p:nvPr>
            <p:ph type="sldNum" sz="quarter" idx="4"/>
          </p:nvPr>
        </p:nvSpPr>
        <p:spPr>
          <a:xfrm>
            <a:off x="11328372" y="6498403"/>
            <a:ext cx="280904"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7" name="Title Placeholder 1"/>
          <p:cNvSpPr>
            <a:spLocks noGrp="1"/>
          </p:cNvSpPr>
          <p:nvPr>
            <p:ph type="title"/>
          </p:nvPr>
        </p:nvSpPr>
        <p:spPr>
          <a:xfrm>
            <a:off x="592190" y="450596"/>
            <a:ext cx="11017086" cy="603504"/>
          </a:xfrm>
          <a:prstGeom prst="rect">
            <a:avLst/>
          </a:prstGeom>
        </p:spPr>
        <p:txBody>
          <a:bodyPr vert="horz" lIns="0" tIns="91445" rIns="0" bIns="91445" rtlCol="0" anchor="b">
            <a:noAutofit/>
          </a:bodyPr>
          <a:lstStyle/>
          <a:p>
            <a:r>
              <a:rPr lang="en-US"/>
              <a:t>Click to edit Master title style</a:t>
            </a:r>
            <a:endParaRPr lang="en-US" dirty="0"/>
          </a:p>
        </p:txBody>
      </p:sp>
      <p:sp>
        <p:nvSpPr>
          <p:cNvPr id="5" name="Content Placeholder 10"/>
          <p:cNvSpPr>
            <a:spLocks noGrp="1"/>
          </p:cNvSpPr>
          <p:nvPr>
            <p:ph sz="quarter" idx="12"/>
          </p:nvPr>
        </p:nvSpPr>
        <p:spPr>
          <a:xfrm>
            <a:off x="586505" y="1971675"/>
            <a:ext cx="11056292" cy="4400550"/>
          </a:xfrm>
        </p:spPr>
        <p:txBody>
          <a:bodyPr>
            <a:noAutofit/>
          </a:bodyPr>
          <a:lstStyle>
            <a:lvl1pPr>
              <a:defRPr baseline="0"/>
            </a:lvl1pPr>
            <a:lvl2pPr>
              <a:defRPr baseline="0">
                <a:solidFill>
                  <a:schemeClr val="tx1">
                    <a:lumMod val="20000"/>
                    <a:lumOff val="80000"/>
                  </a:schemeClr>
                </a:solidFill>
              </a:defRPr>
            </a:lvl2pPr>
            <a:lvl3pPr>
              <a:defRPr baseline="0">
                <a:solidFill>
                  <a:schemeClr val="tx1">
                    <a:lumMod val="20000"/>
                    <a:lumOff val="80000"/>
                  </a:schemeClr>
                </a:solidFill>
              </a:defRPr>
            </a:lvl3pPr>
            <a:lvl4pPr>
              <a:defRPr baseline="0">
                <a:solidFill>
                  <a:schemeClr val="tx1">
                    <a:lumMod val="20000"/>
                    <a:lumOff val="80000"/>
                  </a:schemeClr>
                </a:solidFill>
              </a:defRPr>
            </a:lvl4pPr>
            <a:lvl5pPr>
              <a:defRPr baseline="0">
                <a:solidFill>
                  <a:schemeClr val="tx1">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528610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 Text">
    <p:spTree>
      <p:nvGrpSpPr>
        <p:cNvPr id="1" name=""/>
        <p:cNvGrpSpPr/>
        <p:nvPr/>
      </p:nvGrpSpPr>
      <p:grpSpPr>
        <a:xfrm>
          <a:off x="0" y="0"/>
          <a:ext cx="0" cy="0"/>
          <a:chOff x="0" y="0"/>
          <a:chExt cx="0" cy="0"/>
        </a:xfrm>
      </p:grpSpPr>
      <p:sp>
        <p:nvSpPr>
          <p:cNvPr id="5" name="Rectangle 3"/>
          <p:cNvSpPr>
            <a:spLocks noGrp="1" noChangeArrowheads="1"/>
          </p:cNvSpPr>
          <p:nvPr>
            <p:ph idx="1"/>
          </p:nvPr>
        </p:nvSpPr>
        <p:spPr bwMode="auto">
          <a:xfrm>
            <a:off x="6618826" y="2003778"/>
            <a:ext cx="49904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0" indent="0">
              <a:spcBef>
                <a:spcPts val="0"/>
              </a:spcBef>
              <a:spcAft>
                <a:spcPts val="750"/>
              </a:spcAft>
              <a:buNone/>
              <a:defRPr sz="2250">
                <a:solidFill>
                  <a:schemeClr val="bg1"/>
                </a:solidFill>
              </a:defRPr>
            </a:lvl1pPr>
            <a:lvl2pPr marL="320040" indent="-114300">
              <a:lnSpc>
                <a:spcPct val="110000"/>
              </a:lnSpc>
              <a:spcBef>
                <a:spcPts val="0"/>
              </a:spcBef>
              <a:spcAft>
                <a:spcPts val="750"/>
              </a:spcAft>
              <a:buClrTx/>
              <a:buSzPct val="50000"/>
              <a:buFont typeface="Arial"/>
              <a:buChar char="•"/>
              <a:defRPr sz="2000">
                <a:solidFill>
                  <a:schemeClr val="bg1"/>
                </a:solidFill>
              </a:defRPr>
            </a:lvl2pPr>
            <a:lvl3pPr marL="320040" indent="-114300">
              <a:lnSpc>
                <a:spcPct val="110000"/>
              </a:lnSpc>
              <a:spcBef>
                <a:spcPts val="0"/>
              </a:spcBef>
              <a:spcAft>
                <a:spcPts val="750"/>
              </a:spcAft>
              <a:buClrTx/>
              <a:buSzPct val="50000"/>
              <a:buFont typeface="Arial"/>
              <a:buChar char="•"/>
              <a:defRPr sz="2000">
                <a:solidFill>
                  <a:schemeClr val="bg1"/>
                </a:solidFill>
              </a:defRPr>
            </a:lvl3pPr>
            <a:lvl4pPr marL="320040" indent="-114300">
              <a:lnSpc>
                <a:spcPct val="110000"/>
              </a:lnSpc>
              <a:spcBef>
                <a:spcPts val="0"/>
              </a:spcBef>
              <a:spcAft>
                <a:spcPts val="750"/>
              </a:spcAft>
              <a:buClrTx/>
              <a:buSzPct val="50000"/>
              <a:buFont typeface="Arial"/>
              <a:buChar char="•"/>
              <a:defRPr sz="2000">
                <a:solidFill>
                  <a:schemeClr val="bg1"/>
                </a:solidFill>
              </a:defRPr>
            </a:lvl4pPr>
            <a:lvl5pPr marL="320040" indent="-114300">
              <a:lnSpc>
                <a:spcPct val="110000"/>
              </a:lnSpc>
              <a:spcBef>
                <a:spcPts val="0"/>
              </a:spcBef>
              <a:spcAft>
                <a:spcPts val="750"/>
              </a:spcAft>
              <a:buClrTx/>
              <a:buSzPct val="50000"/>
              <a:buFont typeface="Arial"/>
              <a:buChar char="•"/>
              <a:defRPr sz="2000">
                <a:solidFill>
                  <a:schemeClr val="bg1"/>
                </a:solidFill>
              </a:defRPr>
            </a:lvl5p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endParaRPr lang="en-US" dirty="0">
              <a:sym typeface="Arial" charset="0"/>
            </a:endParaRPr>
          </a:p>
        </p:txBody>
      </p:sp>
      <p:sp>
        <p:nvSpPr>
          <p:cNvPr id="3" name="Slide Number Placeholder 2"/>
          <p:cNvSpPr>
            <a:spLocks noGrp="1"/>
          </p:cNvSpPr>
          <p:nvPr>
            <p:ph type="sldNum" sz="quarter" idx="10"/>
          </p:nvPr>
        </p:nvSpPr>
        <p:spPr/>
        <p:txBody>
          <a:bodyPr/>
          <a:lstStyle/>
          <a:p>
            <a:fld id="{75897B0D-BA2C-2244-86F3-025175B80EAC}" type="slidenum">
              <a:rPr lang="en-US" smtClean="0"/>
              <a:pPr/>
              <a:t>‹#›</a:t>
            </a:fld>
            <a:endParaRPr lang="en-US" dirty="0"/>
          </a:p>
        </p:txBody>
      </p:sp>
      <p:sp>
        <p:nvSpPr>
          <p:cNvPr id="8" name="Picture Placeholder 7"/>
          <p:cNvSpPr>
            <a:spLocks noGrp="1"/>
          </p:cNvSpPr>
          <p:nvPr>
            <p:ph type="pic" sz="quarter" idx="11"/>
          </p:nvPr>
        </p:nvSpPr>
        <p:spPr>
          <a:xfrm>
            <a:off x="592190" y="2003778"/>
            <a:ext cx="4991974" cy="4192524"/>
          </a:xfrm>
          <a:noFill/>
          <a:ln>
            <a:noFill/>
          </a:ln>
        </p:spPr>
        <p:txBody>
          <a:bodyPr anchor="ctr"/>
          <a:lstStyle>
            <a:lvl1pPr algn="ctr">
              <a:defRPr/>
            </a:lvl1pPr>
          </a:lstStyle>
          <a:p>
            <a:r>
              <a:rPr lang="en-US"/>
              <a:t>Drag picture to placeholder or click icon to add</a:t>
            </a:r>
            <a:endParaRPr lang="en-US" dirty="0"/>
          </a:p>
        </p:txBody>
      </p:sp>
      <p:sp>
        <p:nvSpPr>
          <p:cNvPr id="10" name="Title Placeholder 1"/>
          <p:cNvSpPr>
            <a:spLocks noGrp="1"/>
          </p:cNvSpPr>
          <p:nvPr>
            <p:ph type="title"/>
          </p:nvPr>
        </p:nvSpPr>
        <p:spPr>
          <a:xfrm>
            <a:off x="592190" y="450596"/>
            <a:ext cx="11017086" cy="603504"/>
          </a:xfrm>
          <a:prstGeom prst="rect">
            <a:avLst/>
          </a:prstGeom>
        </p:spPr>
        <p:txBody>
          <a:bodyPr vert="horz" lIns="0" tIns="91445" rIns="0" bIns="91445" rtlCol="0" anchor="b">
            <a:noAutofit/>
          </a:bodyPr>
          <a:lstStyle/>
          <a:p>
            <a:r>
              <a:rPr lang="en-US"/>
              <a:t>Click to edit Master title style</a:t>
            </a:r>
            <a:endParaRPr lang="en-US" dirty="0"/>
          </a:p>
        </p:txBody>
      </p:sp>
    </p:spTree>
    <p:extLst>
      <p:ext uri="{BB962C8B-B14F-4D97-AF65-F5344CB8AC3E}">
        <p14:creationId xmlns:p14="http://schemas.microsoft.com/office/powerpoint/2010/main" val="267506611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5.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202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90" y="1973899"/>
            <a:ext cx="11017085" cy="4187952"/>
          </a:xfrm>
          <a:prstGeom prst="rect">
            <a:avLst/>
          </a:prstGeom>
        </p:spPr>
        <p:txBody>
          <a:bodyPr vert="horz" lIns="0" tIns="91117" rIns="182209" bIns="911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28372" y="6502884"/>
            <a:ext cx="281185" cy="144925"/>
          </a:xfrm>
          <a:prstGeom prst="rect">
            <a:avLst/>
          </a:prstGeom>
        </p:spPr>
        <p:txBody>
          <a:bodyPr vert="horz" wrap="square" lIns="0" tIns="0" rIns="0" bIns="0" rtlCol="0" anchor="ctr">
            <a:spAutoFit/>
          </a:bodyPr>
          <a:lstStyle>
            <a:defPPr>
              <a:defRPr lang="en-US"/>
            </a:defPPr>
            <a:lvl1pPr marL="0" algn="r" defTabSz="455454" rtl="0" eaLnBrk="1" latinLnBrk="0" hangingPunct="1">
              <a:defRPr sz="950" kern="1200">
                <a:solidFill>
                  <a:srgbClr val="999999"/>
                </a:solidFill>
                <a:latin typeface="+mn-lt"/>
                <a:ea typeface="+mn-ea"/>
                <a:cs typeface="AvenirNext LT Pro Regular"/>
              </a:defRPr>
            </a:lvl1pPr>
            <a:lvl2pPr marL="455454" algn="l" defTabSz="455454" rtl="0" eaLnBrk="1" latinLnBrk="0" hangingPunct="1">
              <a:defRPr sz="1850" kern="1200">
                <a:solidFill>
                  <a:schemeClr val="tx1"/>
                </a:solidFill>
                <a:latin typeface="+mn-lt"/>
                <a:ea typeface="+mn-ea"/>
                <a:cs typeface="+mn-cs"/>
              </a:defRPr>
            </a:lvl2pPr>
            <a:lvl3pPr marL="910903" algn="l" defTabSz="455454" rtl="0" eaLnBrk="1" latinLnBrk="0" hangingPunct="1">
              <a:defRPr sz="1850" kern="1200">
                <a:solidFill>
                  <a:schemeClr val="tx1"/>
                </a:solidFill>
                <a:latin typeface="+mn-lt"/>
                <a:ea typeface="+mn-ea"/>
                <a:cs typeface="+mn-cs"/>
              </a:defRPr>
            </a:lvl3pPr>
            <a:lvl4pPr marL="1366352" algn="l" defTabSz="455454" rtl="0" eaLnBrk="1" latinLnBrk="0" hangingPunct="1">
              <a:defRPr sz="1850" kern="1200">
                <a:solidFill>
                  <a:schemeClr val="tx1"/>
                </a:solidFill>
                <a:latin typeface="+mn-lt"/>
                <a:ea typeface="+mn-ea"/>
                <a:cs typeface="+mn-cs"/>
              </a:defRPr>
            </a:lvl4pPr>
            <a:lvl5pPr marL="1821803" algn="l" defTabSz="455454" rtl="0" eaLnBrk="1" latinLnBrk="0" hangingPunct="1">
              <a:defRPr sz="1850" kern="1200">
                <a:solidFill>
                  <a:schemeClr val="tx1"/>
                </a:solidFill>
                <a:latin typeface="+mn-lt"/>
                <a:ea typeface="+mn-ea"/>
                <a:cs typeface="+mn-cs"/>
              </a:defRPr>
            </a:lvl5pPr>
            <a:lvl6pPr marL="2277254" algn="l" defTabSz="455454" rtl="0" eaLnBrk="1" latinLnBrk="0" hangingPunct="1">
              <a:defRPr sz="1850" kern="1200">
                <a:solidFill>
                  <a:schemeClr val="tx1"/>
                </a:solidFill>
                <a:latin typeface="+mn-lt"/>
                <a:ea typeface="+mn-ea"/>
                <a:cs typeface="+mn-cs"/>
              </a:defRPr>
            </a:lvl6pPr>
            <a:lvl7pPr marL="2732705" algn="l" defTabSz="455454" rtl="0" eaLnBrk="1" latinLnBrk="0" hangingPunct="1">
              <a:defRPr sz="1850" kern="1200">
                <a:solidFill>
                  <a:schemeClr val="tx1"/>
                </a:solidFill>
                <a:latin typeface="+mn-lt"/>
                <a:ea typeface="+mn-ea"/>
                <a:cs typeface="+mn-cs"/>
              </a:defRPr>
            </a:lvl7pPr>
            <a:lvl8pPr marL="3188152" algn="l" defTabSz="455454" rtl="0" eaLnBrk="1" latinLnBrk="0" hangingPunct="1">
              <a:defRPr sz="1850" kern="1200">
                <a:solidFill>
                  <a:schemeClr val="tx1"/>
                </a:solidFill>
                <a:latin typeface="+mn-lt"/>
                <a:ea typeface="+mn-ea"/>
                <a:cs typeface="+mn-cs"/>
              </a:defRPr>
            </a:lvl8pPr>
          </a:lstStyle>
          <a:p>
            <a:fld id="{75897B0D-BA2C-2244-86F3-025175B80EAC}" type="slidenum">
              <a:rPr lang="en-US" smtClean="0"/>
              <a:t>‹#›</a:t>
            </a:fld>
            <a:endParaRPr lang="en-US"/>
          </a:p>
        </p:txBody>
      </p:sp>
      <p:sp>
        <p:nvSpPr>
          <p:cNvPr id="5" name="Title Placeholder 1"/>
          <p:cNvSpPr>
            <a:spLocks noGrp="1"/>
          </p:cNvSpPr>
          <p:nvPr>
            <p:ph type="title"/>
          </p:nvPr>
        </p:nvSpPr>
        <p:spPr>
          <a:xfrm>
            <a:off x="592190" y="450596"/>
            <a:ext cx="11017085" cy="603504"/>
          </a:xfrm>
          <a:prstGeom prst="rect">
            <a:avLst/>
          </a:prstGeom>
        </p:spPr>
        <p:txBody>
          <a:bodyPr vert="horz" lIns="0" tIns="91117" rIns="0" bIns="91117" rtlCol="0" anchor="b">
            <a:noAutofit/>
          </a:bodyPr>
          <a:lstStyle/>
          <a:p>
            <a:r>
              <a:rPr lang="en-US"/>
              <a:t>Click to edit Master title style</a:t>
            </a:r>
          </a:p>
        </p:txBody>
      </p:sp>
      <p:sp>
        <p:nvSpPr>
          <p:cNvPr id="2" name="TextBox 1"/>
          <p:cNvSpPr txBox="1"/>
          <p:nvPr/>
        </p:nvSpPr>
        <p:spPr>
          <a:xfrm>
            <a:off x="-947320" y="3154958"/>
            <a:ext cx="457140" cy="457200"/>
          </a:xfrm>
          <a:prstGeom prst="rect">
            <a:avLst/>
          </a:prstGeom>
        </p:spPr>
        <p:txBody>
          <a:bodyPr vert="horz" wrap="none" lIns="0" tIns="22766" rIns="45550" bIns="22766" rtlCol="0">
            <a:noAutofit/>
          </a:bodyPr>
          <a:lstStyle>
            <a:defPPr>
              <a:defRPr lang="en-US"/>
            </a:defPPr>
            <a:lvl1pPr marL="0" algn="l" defTabSz="911091" rtl="0" eaLnBrk="1" latinLnBrk="0" hangingPunct="1">
              <a:defRPr sz="3700" kern="1200">
                <a:solidFill>
                  <a:schemeClr val="tx1"/>
                </a:solidFill>
                <a:latin typeface="+mn-lt"/>
                <a:ea typeface="+mn-ea"/>
                <a:cs typeface="+mn-cs"/>
              </a:defRPr>
            </a:lvl1pPr>
            <a:lvl2pPr marL="911091" algn="l" defTabSz="911091" rtl="0" eaLnBrk="1" latinLnBrk="0" hangingPunct="1">
              <a:defRPr sz="3700" kern="1200">
                <a:solidFill>
                  <a:schemeClr val="tx1"/>
                </a:solidFill>
                <a:latin typeface="+mn-lt"/>
                <a:ea typeface="+mn-ea"/>
                <a:cs typeface="+mn-cs"/>
              </a:defRPr>
            </a:lvl2pPr>
            <a:lvl3pPr marL="1822171" algn="l" defTabSz="911091" rtl="0" eaLnBrk="1" latinLnBrk="0" hangingPunct="1">
              <a:defRPr sz="3700" kern="1200">
                <a:solidFill>
                  <a:schemeClr val="tx1"/>
                </a:solidFill>
                <a:latin typeface="+mn-lt"/>
                <a:ea typeface="+mn-ea"/>
                <a:cs typeface="+mn-cs"/>
              </a:defRPr>
            </a:lvl3pPr>
            <a:lvl4pPr marL="2733251" algn="l" defTabSz="911091" rtl="0" eaLnBrk="1" latinLnBrk="0" hangingPunct="1">
              <a:defRPr sz="3700" kern="1200">
                <a:solidFill>
                  <a:schemeClr val="tx1"/>
                </a:solidFill>
                <a:latin typeface="+mn-lt"/>
                <a:ea typeface="+mn-ea"/>
                <a:cs typeface="+mn-cs"/>
              </a:defRPr>
            </a:lvl4pPr>
            <a:lvl5pPr marL="3644334" algn="l" defTabSz="911091" rtl="0" eaLnBrk="1" latinLnBrk="0" hangingPunct="1">
              <a:defRPr sz="3700" kern="1200">
                <a:solidFill>
                  <a:schemeClr val="tx1"/>
                </a:solidFill>
                <a:latin typeface="+mn-lt"/>
                <a:ea typeface="+mn-ea"/>
                <a:cs typeface="+mn-cs"/>
              </a:defRPr>
            </a:lvl5pPr>
            <a:lvl6pPr marL="4555420" algn="l" defTabSz="911091" rtl="0" eaLnBrk="1" latinLnBrk="0" hangingPunct="1">
              <a:defRPr sz="3700" kern="1200">
                <a:solidFill>
                  <a:schemeClr val="tx1"/>
                </a:solidFill>
                <a:latin typeface="+mn-lt"/>
                <a:ea typeface="+mn-ea"/>
                <a:cs typeface="+mn-cs"/>
              </a:defRPr>
            </a:lvl6pPr>
            <a:lvl7pPr marL="5466503" algn="l" defTabSz="911091" rtl="0" eaLnBrk="1" latinLnBrk="0" hangingPunct="1">
              <a:defRPr sz="3700" kern="1200">
                <a:solidFill>
                  <a:schemeClr val="tx1"/>
                </a:solidFill>
                <a:latin typeface="+mn-lt"/>
                <a:ea typeface="+mn-ea"/>
                <a:cs typeface="+mn-cs"/>
              </a:defRPr>
            </a:lvl7pPr>
            <a:lvl8pPr marL="6377580" algn="l" defTabSz="911091" rtl="0" eaLnBrk="1" latinLnBrk="0" hangingPunct="1">
              <a:defRPr sz="3700" kern="1200">
                <a:solidFill>
                  <a:schemeClr val="tx1"/>
                </a:solidFill>
                <a:latin typeface="+mn-lt"/>
                <a:ea typeface="+mn-ea"/>
                <a:cs typeface="+mn-cs"/>
              </a:defRPr>
            </a:lvl8pPr>
          </a:lstStyle>
          <a:p>
            <a:pPr marR="0" algn="l" defTabSz="227715" rtl="0" eaLnBrk="1" fontAlgn="auto" latinLnBrk="0" hangingPunct="1">
              <a:lnSpc>
                <a:spcPct val="100000"/>
              </a:lnSpc>
              <a:spcBef>
                <a:spcPct val="20000"/>
              </a:spcBef>
              <a:spcAft>
                <a:spcPct val="0"/>
              </a:spcAft>
              <a:buClr>
                <a:schemeClr val="accent1"/>
              </a:buClr>
              <a:buSzTx/>
              <a:buFont typeface="Wingdings" pitchFamily="2" charset="2"/>
              <a:buNone/>
            </a:pPr>
            <a:endParaRPr lang="en-US" sz="1750">
              <a:solidFill>
                <a:schemeClr val="tx1">
                  <a:lumMod val="65000"/>
                  <a:lumOff val="35000"/>
                </a:schemeClr>
              </a:solidFill>
              <a:latin typeface="AvenirNext LT Pro Regular"/>
              <a:cs typeface="AvenirNext LT Pro Regular"/>
            </a:endParaRPr>
          </a:p>
        </p:txBody>
      </p:sp>
    </p:spTree>
    <p:extLst>
      <p:ext uri="{BB962C8B-B14F-4D97-AF65-F5344CB8AC3E}">
        <p14:creationId xmlns:p14="http://schemas.microsoft.com/office/powerpoint/2010/main" val="1321689320"/>
      </p:ext>
    </p:extLst>
  </p:cSld>
  <p:clrMap bg1="lt1" tx1="dk1" bg2="lt2" tx2="dk2" accent1="accent1" accent2="accent2" accent3="accent3" accent4="accent4" accent5="accent5" accent6="accent6" hlink="hlink" folHlink="folHlink"/>
  <p:sldLayoutIdLst>
    <p:sldLayoutId id="2147483661" r:id="rId1"/>
  </p:sldLayoutIdLst>
  <p:transition>
    <p:fade/>
  </p:transition>
  <p:hf hdr="0" ftr="0" dt="0"/>
  <p:txStyles>
    <p:titleStyle>
      <a:lvl1pPr algn="ctr" defTabSz="455454" rtl="0" eaLnBrk="1" latinLnBrk="0" hangingPunct="1">
        <a:spcBef>
          <a:spcPct val="0"/>
        </a:spcBef>
        <a:buNone/>
        <a:defRPr sz="3349" b="0" i="0" kern="1200">
          <a:solidFill>
            <a:schemeClr val="bg1"/>
          </a:solidFill>
          <a:latin typeface="+mj-lt"/>
          <a:ea typeface="+mj-ea"/>
          <a:cs typeface="AvenirNext LT Pro Regular"/>
        </a:defRPr>
      </a:lvl1pPr>
    </p:titleStyle>
    <p:bodyStyle>
      <a:lvl1pPr marL="0" indent="0" algn="l" defTabSz="455454" rtl="0" eaLnBrk="1" latinLnBrk="0" hangingPunct="1">
        <a:spcBef>
          <a:spcPct val="20000"/>
        </a:spcBef>
        <a:buClr>
          <a:schemeClr val="bg1">
            <a:lumMod val="65000"/>
          </a:schemeClr>
        </a:buClr>
        <a:buFont typeface="Lucida Grande"/>
        <a:buChar char="​"/>
        <a:defRPr sz="2250" b="0" i="0" kern="1200">
          <a:solidFill>
            <a:schemeClr val="bg1"/>
          </a:solidFill>
          <a:latin typeface="+mn-lt"/>
          <a:ea typeface="+mn-ea"/>
          <a:cs typeface="AvenirNext LT Pro Regular"/>
        </a:defRPr>
      </a:lvl1pPr>
      <a:lvl2pPr marL="683169" indent="-227715" algn="l" defTabSz="455454" rtl="0" eaLnBrk="1" latinLnBrk="0" hangingPunct="1">
        <a:spcBef>
          <a:spcPct val="20000"/>
        </a:spcBef>
        <a:buClr>
          <a:schemeClr val="bg1">
            <a:lumMod val="65000"/>
          </a:schemeClr>
        </a:buClr>
        <a:buFont typeface="Lucida Grande"/>
        <a:buChar char="​"/>
        <a:defRPr sz="1450" b="0" i="0" kern="1200">
          <a:solidFill>
            <a:srgbClr val="CCCCCC"/>
          </a:solidFill>
          <a:latin typeface="+mn-lt"/>
          <a:ea typeface="+mn-ea"/>
          <a:cs typeface="AvenirNext LT Pro Regular"/>
        </a:defRPr>
      </a:lvl2pPr>
      <a:lvl3pPr marL="1138613" indent="-227715" algn="l" defTabSz="455454" rtl="0" eaLnBrk="1" latinLnBrk="0" hangingPunct="1">
        <a:spcBef>
          <a:spcPct val="20000"/>
        </a:spcBef>
        <a:buClr>
          <a:schemeClr val="bg1">
            <a:lumMod val="65000"/>
          </a:schemeClr>
        </a:buClr>
        <a:buFont typeface="Lucida Grande"/>
        <a:buChar char="​"/>
        <a:defRPr sz="1450" b="0" i="0" kern="1200">
          <a:solidFill>
            <a:srgbClr val="CCCCCC"/>
          </a:solidFill>
          <a:latin typeface="+mn-lt"/>
          <a:ea typeface="+mn-ea"/>
          <a:cs typeface="AvenirNext LT Pro Regular"/>
        </a:defRPr>
      </a:lvl3pPr>
      <a:lvl4pPr marL="1594065" indent="-227715" algn="l" defTabSz="455454" rtl="0" eaLnBrk="1" latinLnBrk="0" hangingPunct="1">
        <a:spcBef>
          <a:spcPct val="20000"/>
        </a:spcBef>
        <a:buClr>
          <a:schemeClr val="bg1">
            <a:lumMod val="65000"/>
          </a:schemeClr>
        </a:buClr>
        <a:buFont typeface="Lucida Grande"/>
        <a:buChar char="​"/>
        <a:defRPr sz="1450" b="0" i="0" kern="1200">
          <a:solidFill>
            <a:srgbClr val="CCCCCC"/>
          </a:solidFill>
          <a:latin typeface="+mn-lt"/>
          <a:ea typeface="+mn-ea"/>
          <a:cs typeface="AvenirNext LT Pro Regular"/>
        </a:defRPr>
      </a:lvl4pPr>
      <a:lvl5pPr marL="2049518" indent="-227715" algn="l" defTabSz="455454" rtl="0" eaLnBrk="1" latinLnBrk="0" hangingPunct="1">
        <a:spcBef>
          <a:spcPct val="20000"/>
        </a:spcBef>
        <a:buClr>
          <a:schemeClr val="bg1">
            <a:lumMod val="65000"/>
          </a:schemeClr>
        </a:buClr>
        <a:buSzTx/>
        <a:buFont typeface="Lucida Grande"/>
        <a:buChar char="​"/>
        <a:defRPr sz="1450" b="0" i="0" kern="1200">
          <a:solidFill>
            <a:srgbClr val="CCCCCC"/>
          </a:solidFill>
          <a:latin typeface="+mn-lt"/>
          <a:ea typeface="+mn-ea"/>
          <a:cs typeface="AvenirNext LT Pro Regular"/>
        </a:defRPr>
      </a:lvl5pPr>
      <a:lvl6pPr marL="2504979" indent="-227727" algn="l" defTabSz="455454" rtl="0" eaLnBrk="1" latinLnBrk="0" hangingPunct="1">
        <a:spcBef>
          <a:spcPct val="20000"/>
        </a:spcBef>
        <a:buFont typeface="Arial"/>
        <a:buChar char="•"/>
        <a:defRPr sz="2000" kern="1200">
          <a:solidFill>
            <a:schemeClr val="tx1"/>
          </a:solidFill>
          <a:latin typeface="+mn-lt"/>
          <a:ea typeface="+mn-ea"/>
          <a:cs typeface="+mn-cs"/>
        </a:defRPr>
      </a:lvl6pPr>
      <a:lvl7pPr marL="2960429" indent="-227727" algn="l" defTabSz="455454" rtl="0" eaLnBrk="1" latinLnBrk="0" hangingPunct="1">
        <a:spcBef>
          <a:spcPct val="20000"/>
        </a:spcBef>
        <a:buFont typeface="Arial"/>
        <a:buChar char="•"/>
        <a:defRPr sz="2000" kern="1200">
          <a:solidFill>
            <a:schemeClr val="tx1"/>
          </a:solidFill>
          <a:latin typeface="+mn-lt"/>
          <a:ea typeface="+mn-ea"/>
          <a:cs typeface="+mn-cs"/>
        </a:defRPr>
      </a:lvl7pPr>
      <a:lvl8pPr marL="3415878" indent="-227727" algn="l" defTabSz="455454" rtl="0" eaLnBrk="1" latinLnBrk="0" hangingPunct="1">
        <a:spcBef>
          <a:spcPct val="20000"/>
        </a:spcBef>
        <a:buFont typeface="Arial"/>
        <a:buChar char="•"/>
        <a:defRPr sz="2000" kern="1200">
          <a:solidFill>
            <a:schemeClr val="tx1"/>
          </a:solidFill>
          <a:latin typeface="+mn-lt"/>
          <a:ea typeface="+mn-ea"/>
          <a:cs typeface="+mn-cs"/>
        </a:defRPr>
      </a:lvl8pPr>
      <a:lvl9pPr marL="3871330" indent="-227727" algn="l" defTabSz="4554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454" rtl="0" eaLnBrk="1" latinLnBrk="0" hangingPunct="1">
        <a:defRPr sz="1850" kern="1200">
          <a:solidFill>
            <a:schemeClr val="tx1"/>
          </a:solidFill>
          <a:latin typeface="+mn-lt"/>
          <a:ea typeface="+mn-ea"/>
          <a:cs typeface="+mn-cs"/>
        </a:defRPr>
      </a:lvl1pPr>
      <a:lvl2pPr marL="455454" algn="l" defTabSz="455454" rtl="0" eaLnBrk="1" latinLnBrk="0" hangingPunct="1">
        <a:defRPr sz="1850" kern="1200">
          <a:solidFill>
            <a:schemeClr val="tx1"/>
          </a:solidFill>
          <a:latin typeface="+mn-lt"/>
          <a:ea typeface="+mn-ea"/>
          <a:cs typeface="+mn-cs"/>
        </a:defRPr>
      </a:lvl2pPr>
      <a:lvl3pPr marL="910903" algn="l" defTabSz="455454" rtl="0" eaLnBrk="1" latinLnBrk="0" hangingPunct="1">
        <a:defRPr sz="1850" kern="1200">
          <a:solidFill>
            <a:schemeClr val="tx1"/>
          </a:solidFill>
          <a:latin typeface="+mn-lt"/>
          <a:ea typeface="+mn-ea"/>
          <a:cs typeface="+mn-cs"/>
        </a:defRPr>
      </a:lvl3pPr>
      <a:lvl4pPr marL="1366352" algn="l" defTabSz="455454" rtl="0" eaLnBrk="1" latinLnBrk="0" hangingPunct="1">
        <a:defRPr sz="1850" kern="1200">
          <a:solidFill>
            <a:schemeClr val="tx1"/>
          </a:solidFill>
          <a:latin typeface="+mn-lt"/>
          <a:ea typeface="+mn-ea"/>
          <a:cs typeface="+mn-cs"/>
        </a:defRPr>
      </a:lvl4pPr>
      <a:lvl5pPr marL="1821803" algn="l" defTabSz="455454" rtl="0" eaLnBrk="1" latinLnBrk="0" hangingPunct="1">
        <a:defRPr sz="1850" kern="1200">
          <a:solidFill>
            <a:schemeClr val="tx1"/>
          </a:solidFill>
          <a:latin typeface="+mn-lt"/>
          <a:ea typeface="+mn-ea"/>
          <a:cs typeface="+mn-cs"/>
        </a:defRPr>
      </a:lvl5pPr>
      <a:lvl6pPr marL="2277254" algn="l" defTabSz="455454" rtl="0" eaLnBrk="1" latinLnBrk="0" hangingPunct="1">
        <a:defRPr sz="1850" kern="1200">
          <a:solidFill>
            <a:schemeClr val="tx1"/>
          </a:solidFill>
          <a:latin typeface="+mn-lt"/>
          <a:ea typeface="+mn-ea"/>
          <a:cs typeface="+mn-cs"/>
        </a:defRPr>
      </a:lvl6pPr>
      <a:lvl7pPr marL="2732705" algn="l" defTabSz="455454" rtl="0" eaLnBrk="1" latinLnBrk="0" hangingPunct="1">
        <a:defRPr sz="1850" kern="1200">
          <a:solidFill>
            <a:schemeClr val="tx1"/>
          </a:solidFill>
          <a:latin typeface="+mn-lt"/>
          <a:ea typeface="+mn-ea"/>
          <a:cs typeface="+mn-cs"/>
        </a:defRPr>
      </a:lvl7pPr>
      <a:lvl8pPr marL="3188152" algn="l" defTabSz="455454" rtl="0" eaLnBrk="1" latinLnBrk="0" hangingPunct="1">
        <a:defRPr sz="1850" kern="1200">
          <a:solidFill>
            <a:schemeClr val="tx1"/>
          </a:solidFill>
          <a:latin typeface="+mn-lt"/>
          <a:ea typeface="+mn-ea"/>
          <a:cs typeface="+mn-cs"/>
        </a:defRPr>
      </a:lvl8pPr>
      <a:lvl9pPr marL="3643605" algn="l" defTabSz="455454" rtl="0" eaLnBrk="1" latinLnBrk="0" hangingPunct="1">
        <a:defRPr sz="18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E202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90" y="1973899"/>
            <a:ext cx="11017085" cy="4187952"/>
          </a:xfrm>
          <a:prstGeom prst="rect">
            <a:avLst/>
          </a:prstGeom>
        </p:spPr>
        <p:txBody>
          <a:bodyPr vert="horz" lIns="0" tIns="91117" rIns="182209" bIns="911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28372" y="6502884"/>
            <a:ext cx="281185" cy="144925"/>
          </a:xfrm>
          <a:prstGeom prst="rect">
            <a:avLst/>
          </a:prstGeom>
        </p:spPr>
        <p:txBody>
          <a:bodyPr vert="horz" wrap="square" lIns="0" tIns="0" rIns="0" bIns="0" rtlCol="0" anchor="ctr">
            <a:spAutoFit/>
          </a:bodyPr>
          <a:lstStyle>
            <a:defPPr>
              <a:defRPr lang="en-US"/>
            </a:defPPr>
            <a:lvl1pPr marL="0" algn="r" defTabSz="455454" rtl="0" eaLnBrk="1" latinLnBrk="0" hangingPunct="1">
              <a:defRPr sz="950" kern="1200">
                <a:solidFill>
                  <a:srgbClr val="999999"/>
                </a:solidFill>
                <a:latin typeface="+mn-lt"/>
                <a:ea typeface="+mn-ea"/>
                <a:cs typeface="AvenirNext LT Pro Regular"/>
              </a:defRPr>
            </a:lvl1pPr>
            <a:lvl2pPr marL="455454" algn="l" defTabSz="455454" rtl="0" eaLnBrk="1" latinLnBrk="0" hangingPunct="1">
              <a:defRPr sz="1850" kern="1200">
                <a:solidFill>
                  <a:schemeClr val="tx1"/>
                </a:solidFill>
                <a:latin typeface="+mn-lt"/>
                <a:ea typeface="+mn-ea"/>
                <a:cs typeface="+mn-cs"/>
              </a:defRPr>
            </a:lvl2pPr>
            <a:lvl3pPr marL="910903" algn="l" defTabSz="455454" rtl="0" eaLnBrk="1" latinLnBrk="0" hangingPunct="1">
              <a:defRPr sz="1850" kern="1200">
                <a:solidFill>
                  <a:schemeClr val="tx1"/>
                </a:solidFill>
                <a:latin typeface="+mn-lt"/>
                <a:ea typeface="+mn-ea"/>
                <a:cs typeface="+mn-cs"/>
              </a:defRPr>
            </a:lvl3pPr>
            <a:lvl4pPr marL="1366352" algn="l" defTabSz="455454" rtl="0" eaLnBrk="1" latinLnBrk="0" hangingPunct="1">
              <a:defRPr sz="1850" kern="1200">
                <a:solidFill>
                  <a:schemeClr val="tx1"/>
                </a:solidFill>
                <a:latin typeface="+mn-lt"/>
                <a:ea typeface="+mn-ea"/>
                <a:cs typeface="+mn-cs"/>
              </a:defRPr>
            </a:lvl4pPr>
            <a:lvl5pPr marL="1821803" algn="l" defTabSz="455454" rtl="0" eaLnBrk="1" latinLnBrk="0" hangingPunct="1">
              <a:defRPr sz="1850" kern="1200">
                <a:solidFill>
                  <a:schemeClr val="tx1"/>
                </a:solidFill>
                <a:latin typeface="+mn-lt"/>
                <a:ea typeface="+mn-ea"/>
                <a:cs typeface="+mn-cs"/>
              </a:defRPr>
            </a:lvl5pPr>
            <a:lvl6pPr marL="2277254" algn="l" defTabSz="455454" rtl="0" eaLnBrk="1" latinLnBrk="0" hangingPunct="1">
              <a:defRPr sz="1850" kern="1200">
                <a:solidFill>
                  <a:schemeClr val="tx1"/>
                </a:solidFill>
                <a:latin typeface="+mn-lt"/>
                <a:ea typeface="+mn-ea"/>
                <a:cs typeface="+mn-cs"/>
              </a:defRPr>
            </a:lvl6pPr>
            <a:lvl7pPr marL="2732705" algn="l" defTabSz="455454" rtl="0" eaLnBrk="1" latinLnBrk="0" hangingPunct="1">
              <a:defRPr sz="1850" kern="1200">
                <a:solidFill>
                  <a:schemeClr val="tx1"/>
                </a:solidFill>
                <a:latin typeface="+mn-lt"/>
                <a:ea typeface="+mn-ea"/>
                <a:cs typeface="+mn-cs"/>
              </a:defRPr>
            </a:lvl7pPr>
            <a:lvl8pPr marL="3188152" algn="l" defTabSz="455454" rtl="0" eaLnBrk="1" latinLnBrk="0" hangingPunct="1">
              <a:defRPr sz="1850" kern="1200">
                <a:solidFill>
                  <a:schemeClr val="tx1"/>
                </a:solidFill>
                <a:latin typeface="+mn-lt"/>
                <a:ea typeface="+mn-ea"/>
                <a:cs typeface="+mn-cs"/>
              </a:defRPr>
            </a:lvl8pPr>
          </a:lstStyle>
          <a:p>
            <a:fld id="{75897B0D-BA2C-2244-86F3-025175B80EAC}" type="slidenum">
              <a:rPr lang="en-US" smtClean="0"/>
              <a:t>‹#›</a:t>
            </a:fld>
            <a:endParaRPr lang="en-US"/>
          </a:p>
        </p:txBody>
      </p:sp>
      <p:sp>
        <p:nvSpPr>
          <p:cNvPr id="5" name="Title Placeholder 1"/>
          <p:cNvSpPr>
            <a:spLocks noGrp="1"/>
          </p:cNvSpPr>
          <p:nvPr>
            <p:ph type="title"/>
          </p:nvPr>
        </p:nvSpPr>
        <p:spPr>
          <a:xfrm>
            <a:off x="592190" y="450596"/>
            <a:ext cx="11017085" cy="603504"/>
          </a:xfrm>
          <a:prstGeom prst="rect">
            <a:avLst/>
          </a:prstGeom>
        </p:spPr>
        <p:txBody>
          <a:bodyPr vert="horz" lIns="0" tIns="91117" rIns="0" bIns="91117" rtlCol="0" anchor="b">
            <a:noAutofit/>
          </a:bodyPr>
          <a:lstStyle/>
          <a:p>
            <a:r>
              <a:rPr lang="en-US"/>
              <a:t>Click to edit Master title style</a:t>
            </a:r>
          </a:p>
        </p:txBody>
      </p:sp>
      <p:sp>
        <p:nvSpPr>
          <p:cNvPr id="2" name="TextBox 1"/>
          <p:cNvSpPr txBox="1"/>
          <p:nvPr/>
        </p:nvSpPr>
        <p:spPr>
          <a:xfrm>
            <a:off x="-947320" y="3154958"/>
            <a:ext cx="457140" cy="457200"/>
          </a:xfrm>
          <a:prstGeom prst="rect">
            <a:avLst/>
          </a:prstGeom>
        </p:spPr>
        <p:txBody>
          <a:bodyPr vert="horz" wrap="none" lIns="0" tIns="22766" rIns="45550" bIns="22766" rtlCol="0">
            <a:noAutofit/>
          </a:bodyPr>
          <a:lstStyle>
            <a:defPPr>
              <a:defRPr lang="en-US"/>
            </a:defPPr>
            <a:lvl1pPr marL="0" algn="l" defTabSz="911091" rtl="0" eaLnBrk="1" latinLnBrk="0" hangingPunct="1">
              <a:defRPr sz="3700" kern="1200">
                <a:solidFill>
                  <a:schemeClr val="tx1"/>
                </a:solidFill>
                <a:latin typeface="+mn-lt"/>
                <a:ea typeface="+mn-ea"/>
                <a:cs typeface="+mn-cs"/>
              </a:defRPr>
            </a:lvl1pPr>
            <a:lvl2pPr marL="911091" algn="l" defTabSz="911091" rtl="0" eaLnBrk="1" latinLnBrk="0" hangingPunct="1">
              <a:defRPr sz="3700" kern="1200">
                <a:solidFill>
                  <a:schemeClr val="tx1"/>
                </a:solidFill>
                <a:latin typeface="+mn-lt"/>
                <a:ea typeface="+mn-ea"/>
                <a:cs typeface="+mn-cs"/>
              </a:defRPr>
            </a:lvl2pPr>
            <a:lvl3pPr marL="1822171" algn="l" defTabSz="911091" rtl="0" eaLnBrk="1" latinLnBrk="0" hangingPunct="1">
              <a:defRPr sz="3700" kern="1200">
                <a:solidFill>
                  <a:schemeClr val="tx1"/>
                </a:solidFill>
                <a:latin typeface="+mn-lt"/>
                <a:ea typeface="+mn-ea"/>
                <a:cs typeface="+mn-cs"/>
              </a:defRPr>
            </a:lvl3pPr>
            <a:lvl4pPr marL="2733251" algn="l" defTabSz="911091" rtl="0" eaLnBrk="1" latinLnBrk="0" hangingPunct="1">
              <a:defRPr sz="3700" kern="1200">
                <a:solidFill>
                  <a:schemeClr val="tx1"/>
                </a:solidFill>
                <a:latin typeface="+mn-lt"/>
                <a:ea typeface="+mn-ea"/>
                <a:cs typeface="+mn-cs"/>
              </a:defRPr>
            </a:lvl4pPr>
            <a:lvl5pPr marL="3644334" algn="l" defTabSz="911091" rtl="0" eaLnBrk="1" latinLnBrk="0" hangingPunct="1">
              <a:defRPr sz="3700" kern="1200">
                <a:solidFill>
                  <a:schemeClr val="tx1"/>
                </a:solidFill>
                <a:latin typeface="+mn-lt"/>
                <a:ea typeface="+mn-ea"/>
                <a:cs typeface="+mn-cs"/>
              </a:defRPr>
            </a:lvl5pPr>
            <a:lvl6pPr marL="4555420" algn="l" defTabSz="911091" rtl="0" eaLnBrk="1" latinLnBrk="0" hangingPunct="1">
              <a:defRPr sz="3700" kern="1200">
                <a:solidFill>
                  <a:schemeClr val="tx1"/>
                </a:solidFill>
                <a:latin typeface="+mn-lt"/>
                <a:ea typeface="+mn-ea"/>
                <a:cs typeface="+mn-cs"/>
              </a:defRPr>
            </a:lvl6pPr>
            <a:lvl7pPr marL="5466503" algn="l" defTabSz="911091" rtl="0" eaLnBrk="1" latinLnBrk="0" hangingPunct="1">
              <a:defRPr sz="3700" kern="1200">
                <a:solidFill>
                  <a:schemeClr val="tx1"/>
                </a:solidFill>
                <a:latin typeface="+mn-lt"/>
                <a:ea typeface="+mn-ea"/>
                <a:cs typeface="+mn-cs"/>
              </a:defRPr>
            </a:lvl7pPr>
            <a:lvl8pPr marL="6377580" algn="l" defTabSz="911091" rtl="0" eaLnBrk="1" latinLnBrk="0" hangingPunct="1">
              <a:defRPr sz="3700" kern="1200">
                <a:solidFill>
                  <a:schemeClr val="tx1"/>
                </a:solidFill>
                <a:latin typeface="+mn-lt"/>
                <a:ea typeface="+mn-ea"/>
                <a:cs typeface="+mn-cs"/>
              </a:defRPr>
            </a:lvl8pPr>
          </a:lstStyle>
          <a:p>
            <a:pPr marR="0" algn="l" defTabSz="227715" rtl="0" eaLnBrk="1" fontAlgn="auto" latinLnBrk="0" hangingPunct="1">
              <a:lnSpc>
                <a:spcPct val="100000"/>
              </a:lnSpc>
              <a:spcBef>
                <a:spcPct val="20000"/>
              </a:spcBef>
              <a:spcAft>
                <a:spcPct val="0"/>
              </a:spcAft>
              <a:buClr>
                <a:schemeClr val="accent1"/>
              </a:buClr>
              <a:buSzTx/>
              <a:buFont typeface="Wingdings" pitchFamily="2" charset="2"/>
              <a:buNone/>
            </a:pPr>
            <a:endParaRPr lang="en-US" sz="1750">
              <a:solidFill>
                <a:schemeClr val="tx1">
                  <a:lumMod val="65000"/>
                  <a:lumOff val="35000"/>
                </a:schemeClr>
              </a:solidFill>
              <a:latin typeface="AvenirNext LT Pro Regular"/>
              <a:cs typeface="AvenirNext LT Pro Regular"/>
            </a:endParaRPr>
          </a:p>
        </p:txBody>
      </p:sp>
    </p:spTree>
    <p:extLst>
      <p:ext uri="{BB962C8B-B14F-4D97-AF65-F5344CB8AC3E}">
        <p14:creationId xmlns:p14="http://schemas.microsoft.com/office/powerpoint/2010/main" val="4200340779"/>
      </p:ext>
    </p:extLst>
  </p:cSld>
  <p:clrMap bg1="lt1" tx1="dk1" bg2="lt2" tx2="dk2" accent1="accent1" accent2="accent2" accent3="accent3" accent4="accent4" accent5="accent5" accent6="accent6" hlink="hlink" folHlink="folHlink"/>
  <p:sldLayoutIdLst>
    <p:sldLayoutId id="2147483663" r:id="rId1"/>
  </p:sldLayoutIdLst>
  <p:transition>
    <p:fade/>
  </p:transition>
  <p:hf hdr="0" ftr="0" dt="0"/>
  <p:txStyles>
    <p:titleStyle>
      <a:lvl1pPr algn="ctr" defTabSz="455454" rtl="0" eaLnBrk="1" latinLnBrk="0" hangingPunct="1">
        <a:spcBef>
          <a:spcPct val="0"/>
        </a:spcBef>
        <a:buNone/>
        <a:defRPr sz="3349" b="0" i="0" kern="1200">
          <a:solidFill>
            <a:schemeClr val="bg1"/>
          </a:solidFill>
          <a:latin typeface="+mj-lt"/>
          <a:ea typeface="+mj-ea"/>
          <a:cs typeface="AvenirNext LT Pro Regular"/>
        </a:defRPr>
      </a:lvl1pPr>
    </p:titleStyle>
    <p:bodyStyle>
      <a:lvl1pPr marL="0" indent="0" algn="l" defTabSz="455454" rtl="0" eaLnBrk="1" latinLnBrk="0" hangingPunct="1">
        <a:spcBef>
          <a:spcPct val="20000"/>
        </a:spcBef>
        <a:buClr>
          <a:schemeClr val="bg1">
            <a:lumMod val="65000"/>
          </a:schemeClr>
        </a:buClr>
        <a:buFont typeface="Lucida Grande"/>
        <a:buChar char="​"/>
        <a:defRPr sz="2250" b="0" i="0" kern="1200">
          <a:solidFill>
            <a:schemeClr val="bg1"/>
          </a:solidFill>
          <a:latin typeface="+mn-lt"/>
          <a:ea typeface="+mn-ea"/>
          <a:cs typeface="AvenirNext LT Pro Regular"/>
        </a:defRPr>
      </a:lvl1pPr>
      <a:lvl2pPr marL="683169" indent="-227715" algn="l" defTabSz="455454" rtl="0" eaLnBrk="1" latinLnBrk="0" hangingPunct="1">
        <a:spcBef>
          <a:spcPct val="20000"/>
        </a:spcBef>
        <a:buClr>
          <a:schemeClr val="bg1">
            <a:lumMod val="65000"/>
          </a:schemeClr>
        </a:buClr>
        <a:buFont typeface="Lucida Grande"/>
        <a:buChar char="​"/>
        <a:defRPr sz="1450" b="0" i="0" kern="1200">
          <a:solidFill>
            <a:srgbClr val="CCCCCC"/>
          </a:solidFill>
          <a:latin typeface="+mn-lt"/>
          <a:ea typeface="+mn-ea"/>
          <a:cs typeface="AvenirNext LT Pro Regular"/>
        </a:defRPr>
      </a:lvl2pPr>
      <a:lvl3pPr marL="1138613" indent="-227715" algn="l" defTabSz="455454" rtl="0" eaLnBrk="1" latinLnBrk="0" hangingPunct="1">
        <a:spcBef>
          <a:spcPct val="20000"/>
        </a:spcBef>
        <a:buClr>
          <a:schemeClr val="bg1">
            <a:lumMod val="65000"/>
          </a:schemeClr>
        </a:buClr>
        <a:buFont typeface="Lucida Grande"/>
        <a:buChar char="​"/>
        <a:defRPr sz="1450" b="0" i="0" kern="1200">
          <a:solidFill>
            <a:srgbClr val="CCCCCC"/>
          </a:solidFill>
          <a:latin typeface="+mn-lt"/>
          <a:ea typeface="+mn-ea"/>
          <a:cs typeface="AvenirNext LT Pro Regular"/>
        </a:defRPr>
      </a:lvl3pPr>
      <a:lvl4pPr marL="1594065" indent="-227715" algn="l" defTabSz="455454" rtl="0" eaLnBrk="1" latinLnBrk="0" hangingPunct="1">
        <a:spcBef>
          <a:spcPct val="20000"/>
        </a:spcBef>
        <a:buClr>
          <a:schemeClr val="bg1">
            <a:lumMod val="65000"/>
          </a:schemeClr>
        </a:buClr>
        <a:buFont typeface="Lucida Grande"/>
        <a:buChar char="​"/>
        <a:defRPr sz="1450" b="0" i="0" kern="1200">
          <a:solidFill>
            <a:srgbClr val="CCCCCC"/>
          </a:solidFill>
          <a:latin typeface="+mn-lt"/>
          <a:ea typeface="+mn-ea"/>
          <a:cs typeface="AvenirNext LT Pro Regular"/>
        </a:defRPr>
      </a:lvl4pPr>
      <a:lvl5pPr marL="2049518" indent="-227715" algn="l" defTabSz="455454" rtl="0" eaLnBrk="1" latinLnBrk="0" hangingPunct="1">
        <a:spcBef>
          <a:spcPct val="20000"/>
        </a:spcBef>
        <a:buClr>
          <a:schemeClr val="bg1">
            <a:lumMod val="65000"/>
          </a:schemeClr>
        </a:buClr>
        <a:buSzTx/>
        <a:buFont typeface="Lucida Grande"/>
        <a:buChar char="​"/>
        <a:defRPr sz="1450" b="0" i="0" kern="1200">
          <a:solidFill>
            <a:srgbClr val="CCCCCC"/>
          </a:solidFill>
          <a:latin typeface="+mn-lt"/>
          <a:ea typeface="+mn-ea"/>
          <a:cs typeface="AvenirNext LT Pro Regular"/>
        </a:defRPr>
      </a:lvl5pPr>
      <a:lvl6pPr marL="2504979" indent="-227727" algn="l" defTabSz="455454" rtl="0" eaLnBrk="1" latinLnBrk="0" hangingPunct="1">
        <a:spcBef>
          <a:spcPct val="20000"/>
        </a:spcBef>
        <a:buFont typeface="Arial"/>
        <a:buChar char="•"/>
        <a:defRPr sz="2000" kern="1200">
          <a:solidFill>
            <a:schemeClr val="tx1"/>
          </a:solidFill>
          <a:latin typeface="+mn-lt"/>
          <a:ea typeface="+mn-ea"/>
          <a:cs typeface="+mn-cs"/>
        </a:defRPr>
      </a:lvl6pPr>
      <a:lvl7pPr marL="2960429" indent="-227727" algn="l" defTabSz="455454" rtl="0" eaLnBrk="1" latinLnBrk="0" hangingPunct="1">
        <a:spcBef>
          <a:spcPct val="20000"/>
        </a:spcBef>
        <a:buFont typeface="Arial"/>
        <a:buChar char="•"/>
        <a:defRPr sz="2000" kern="1200">
          <a:solidFill>
            <a:schemeClr val="tx1"/>
          </a:solidFill>
          <a:latin typeface="+mn-lt"/>
          <a:ea typeface="+mn-ea"/>
          <a:cs typeface="+mn-cs"/>
        </a:defRPr>
      </a:lvl7pPr>
      <a:lvl8pPr marL="3415878" indent="-227727" algn="l" defTabSz="455454" rtl="0" eaLnBrk="1" latinLnBrk="0" hangingPunct="1">
        <a:spcBef>
          <a:spcPct val="20000"/>
        </a:spcBef>
        <a:buFont typeface="Arial"/>
        <a:buChar char="•"/>
        <a:defRPr sz="2000" kern="1200">
          <a:solidFill>
            <a:schemeClr val="tx1"/>
          </a:solidFill>
          <a:latin typeface="+mn-lt"/>
          <a:ea typeface="+mn-ea"/>
          <a:cs typeface="+mn-cs"/>
        </a:defRPr>
      </a:lvl8pPr>
      <a:lvl9pPr marL="3871330" indent="-227727" algn="l" defTabSz="4554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454" rtl="0" eaLnBrk="1" latinLnBrk="0" hangingPunct="1">
        <a:defRPr sz="1850" kern="1200">
          <a:solidFill>
            <a:schemeClr val="tx1"/>
          </a:solidFill>
          <a:latin typeface="+mn-lt"/>
          <a:ea typeface="+mn-ea"/>
          <a:cs typeface="+mn-cs"/>
        </a:defRPr>
      </a:lvl1pPr>
      <a:lvl2pPr marL="455454" algn="l" defTabSz="455454" rtl="0" eaLnBrk="1" latinLnBrk="0" hangingPunct="1">
        <a:defRPr sz="1850" kern="1200">
          <a:solidFill>
            <a:schemeClr val="tx1"/>
          </a:solidFill>
          <a:latin typeface="+mn-lt"/>
          <a:ea typeface="+mn-ea"/>
          <a:cs typeface="+mn-cs"/>
        </a:defRPr>
      </a:lvl2pPr>
      <a:lvl3pPr marL="910903" algn="l" defTabSz="455454" rtl="0" eaLnBrk="1" latinLnBrk="0" hangingPunct="1">
        <a:defRPr sz="1850" kern="1200">
          <a:solidFill>
            <a:schemeClr val="tx1"/>
          </a:solidFill>
          <a:latin typeface="+mn-lt"/>
          <a:ea typeface="+mn-ea"/>
          <a:cs typeface="+mn-cs"/>
        </a:defRPr>
      </a:lvl3pPr>
      <a:lvl4pPr marL="1366352" algn="l" defTabSz="455454" rtl="0" eaLnBrk="1" latinLnBrk="0" hangingPunct="1">
        <a:defRPr sz="1850" kern="1200">
          <a:solidFill>
            <a:schemeClr val="tx1"/>
          </a:solidFill>
          <a:latin typeface="+mn-lt"/>
          <a:ea typeface="+mn-ea"/>
          <a:cs typeface="+mn-cs"/>
        </a:defRPr>
      </a:lvl4pPr>
      <a:lvl5pPr marL="1821803" algn="l" defTabSz="455454" rtl="0" eaLnBrk="1" latinLnBrk="0" hangingPunct="1">
        <a:defRPr sz="1850" kern="1200">
          <a:solidFill>
            <a:schemeClr val="tx1"/>
          </a:solidFill>
          <a:latin typeface="+mn-lt"/>
          <a:ea typeface="+mn-ea"/>
          <a:cs typeface="+mn-cs"/>
        </a:defRPr>
      </a:lvl5pPr>
      <a:lvl6pPr marL="2277254" algn="l" defTabSz="455454" rtl="0" eaLnBrk="1" latinLnBrk="0" hangingPunct="1">
        <a:defRPr sz="1850" kern="1200">
          <a:solidFill>
            <a:schemeClr val="tx1"/>
          </a:solidFill>
          <a:latin typeface="+mn-lt"/>
          <a:ea typeface="+mn-ea"/>
          <a:cs typeface="+mn-cs"/>
        </a:defRPr>
      </a:lvl6pPr>
      <a:lvl7pPr marL="2732705" algn="l" defTabSz="455454" rtl="0" eaLnBrk="1" latinLnBrk="0" hangingPunct="1">
        <a:defRPr sz="1850" kern="1200">
          <a:solidFill>
            <a:schemeClr val="tx1"/>
          </a:solidFill>
          <a:latin typeface="+mn-lt"/>
          <a:ea typeface="+mn-ea"/>
          <a:cs typeface="+mn-cs"/>
        </a:defRPr>
      </a:lvl7pPr>
      <a:lvl8pPr marL="3188152" algn="l" defTabSz="455454" rtl="0" eaLnBrk="1" latinLnBrk="0" hangingPunct="1">
        <a:defRPr sz="1850" kern="1200">
          <a:solidFill>
            <a:schemeClr val="tx1"/>
          </a:solidFill>
          <a:latin typeface="+mn-lt"/>
          <a:ea typeface="+mn-ea"/>
          <a:cs typeface="+mn-cs"/>
        </a:defRPr>
      </a:lvl8pPr>
      <a:lvl9pPr marL="3643605" algn="l" defTabSz="455454" rtl="0" eaLnBrk="1" latinLnBrk="0" hangingPunct="1">
        <a:defRPr sz="18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202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90" y="1973899"/>
            <a:ext cx="11017086" cy="4187952"/>
          </a:xfrm>
          <a:prstGeom prst="rect">
            <a:avLst/>
          </a:prstGeom>
        </p:spPr>
        <p:txBody>
          <a:bodyPr vert="horz" lIns="0" tIns="91445" rIns="182889" bIns="914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28372" y="6498403"/>
            <a:ext cx="280904"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5" name="Title Placeholder 1"/>
          <p:cNvSpPr>
            <a:spLocks noGrp="1"/>
          </p:cNvSpPr>
          <p:nvPr>
            <p:ph type="title"/>
          </p:nvPr>
        </p:nvSpPr>
        <p:spPr>
          <a:xfrm>
            <a:off x="592190" y="450596"/>
            <a:ext cx="11017086" cy="603504"/>
          </a:xfrm>
          <a:prstGeom prst="rect">
            <a:avLst/>
          </a:prstGeom>
        </p:spPr>
        <p:txBody>
          <a:bodyPr vert="horz" lIns="0" tIns="91445" rIns="0" bIns="91445" rtlCol="0" anchor="b">
            <a:noAutofit/>
          </a:bodyPr>
          <a:lstStyle/>
          <a:p>
            <a:r>
              <a:rPr lang="en-US"/>
              <a:t>Click to edit Master title style</a:t>
            </a:r>
            <a:endParaRPr lang="en-US" dirty="0"/>
          </a:p>
        </p:txBody>
      </p:sp>
      <p:sp>
        <p:nvSpPr>
          <p:cNvPr id="2" name="TextBox 1"/>
          <p:cNvSpPr txBox="1"/>
          <p:nvPr/>
        </p:nvSpPr>
        <p:spPr>
          <a:xfrm>
            <a:off x="-947343" y="3154957"/>
            <a:ext cx="457141" cy="457200"/>
          </a:xfrm>
          <a:prstGeom prst="rect">
            <a:avLst/>
          </a:prstGeom>
        </p:spPr>
        <p:txBody>
          <a:bodyPr vert="horz" wrap="none" lIns="0" tIns="22860" rIns="45720" bIns="22860" rtlCol="0">
            <a:noAutofit/>
          </a:bodyPr>
          <a:lstStyle/>
          <a:p>
            <a:pPr marR="0" algn="l" defTabSz="228600" rtl="0" eaLnBrk="1" fontAlgn="auto" latinLnBrk="0" hangingPunct="1">
              <a:lnSpc>
                <a:spcPct val="100000"/>
              </a:lnSpc>
              <a:spcBef>
                <a:spcPct val="20000"/>
              </a:spcBef>
              <a:spcAft>
                <a:spcPts val="0"/>
              </a:spcAft>
              <a:buClr>
                <a:schemeClr val="accent1"/>
              </a:buClr>
              <a:buSzTx/>
              <a:buFont typeface="Wingdings" pitchFamily="2" charset="2"/>
              <a:buNone/>
              <a:tabLst/>
            </a:pPr>
            <a:endParaRPr lang="en-US" sz="1800" dirty="0">
              <a:solidFill>
                <a:schemeClr val="tx1">
                  <a:lumMod val="65000"/>
                  <a:lumOff val="35000"/>
                </a:schemeClr>
              </a:solidFill>
              <a:latin typeface="AvenirNext LT Pro Regular"/>
              <a:cs typeface="AvenirNext LT Pro Regular"/>
            </a:endParaRPr>
          </a:p>
        </p:txBody>
      </p:sp>
    </p:spTree>
    <p:extLst>
      <p:ext uri="{BB962C8B-B14F-4D97-AF65-F5344CB8AC3E}">
        <p14:creationId xmlns:p14="http://schemas.microsoft.com/office/powerpoint/2010/main" val="16165133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transition>
    <p:fade/>
  </p:transition>
  <p:txStyles>
    <p:titleStyle>
      <a:lvl1pPr algn="ctr" defTabSz="457223" rtl="0" eaLnBrk="1" latinLnBrk="0" hangingPunct="1">
        <a:spcBef>
          <a:spcPct val="0"/>
        </a:spcBef>
        <a:buNone/>
        <a:defRPr sz="3600" b="0" i="0" kern="1200">
          <a:solidFill>
            <a:schemeClr val="bg1"/>
          </a:solidFill>
          <a:latin typeface="+mj-lt"/>
          <a:ea typeface="+mj-ea"/>
          <a:cs typeface="AvenirNext LT Pro Regular"/>
        </a:defRPr>
      </a:lvl1pPr>
    </p:titleStyle>
    <p:bodyStyle>
      <a:lvl1pPr marL="0" indent="0" algn="l" defTabSz="457223" rtl="0" eaLnBrk="1" latinLnBrk="0" hangingPunct="1">
        <a:spcBef>
          <a:spcPct val="20000"/>
        </a:spcBef>
        <a:buClr>
          <a:schemeClr val="bg1">
            <a:lumMod val="65000"/>
          </a:schemeClr>
        </a:buClr>
        <a:buFont typeface="Lucida Grande"/>
        <a:buChar char="​"/>
        <a:defRPr sz="2250" b="0" i="0" kern="1200">
          <a:solidFill>
            <a:schemeClr val="bg1"/>
          </a:solidFill>
          <a:latin typeface="+mn-lt"/>
          <a:ea typeface="+mn-ea"/>
          <a:cs typeface="AvenirNext LT Pro Regular"/>
        </a:defRPr>
      </a:lvl1pPr>
      <a:lvl2pPr marL="685823" indent="-228600" algn="l" defTabSz="457223"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2pPr>
      <a:lvl3pPr marL="1143046" indent="-228600" algn="l" defTabSz="457223"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3pPr>
      <a:lvl4pPr marL="1600269" indent="-228600" algn="l" defTabSz="457223"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4pPr>
      <a:lvl5pPr marL="2057492" indent="-228600" algn="l" defTabSz="457223" rtl="0" eaLnBrk="1" latinLnBrk="0" hangingPunct="1">
        <a:spcBef>
          <a:spcPct val="20000"/>
        </a:spcBef>
        <a:buClr>
          <a:schemeClr val="bg1">
            <a:lumMod val="65000"/>
          </a:schemeClr>
        </a:buClr>
        <a:buSzPct val="100000"/>
        <a:buFont typeface="Lucida Grande"/>
        <a:buChar char="​"/>
        <a:defRPr sz="1500" b="0" i="0" kern="1200">
          <a:solidFill>
            <a:srgbClr val="CCCCCC"/>
          </a:solidFill>
          <a:latin typeface="+mn-lt"/>
          <a:ea typeface="+mn-ea"/>
          <a:cs typeface="AvenirNext LT Pro Regular"/>
        </a:defRPr>
      </a:lvl5pPr>
      <a:lvl6pPr marL="2514726" indent="-228612" algn="l" defTabSz="457223" rtl="0" eaLnBrk="1" latinLnBrk="0" hangingPunct="1">
        <a:spcBef>
          <a:spcPct val="20000"/>
        </a:spcBef>
        <a:buFont typeface="Arial"/>
        <a:buChar char="•"/>
        <a:defRPr sz="2000" kern="1200">
          <a:solidFill>
            <a:schemeClr val="tx1"/>
          </a:solidFill>
          <a:latin typeface="+mn-lt"/>
          <a:ea typeface="+mn-ea"/>
          <a:cs typeface="+mn-cs"/>
        </a:defRPr>
      </a:lvl6pPr>
      <a:lvl7pPr marL="2971949" indent="-228612" algn="l" defTabSz="457223" rtl="0" eaLnBrk="1" latinLnBrk="0" hangingPunct="1">
        <a:spcBef>
          <a:spcPct val="20000"/>
        </a:spcBef>
        <a:buFont typeface="Arial"/>
        <a:buChar char="•"/>
        <a:defRPr sz="2000" kern="1200">
          <a:solidFill>
            <a:schemeClr val="tx1"/>
          </a:solidFill>
          <a:latin typeface="+mn-lt"/>
          <a:ea typeface="+mn-ea"/>
          <a:cs typeface="+mn-cs"/>
        </a:defRPr>
      </a:lvl7pPr>
      <a:lvl8pPr marL="3429172" indent="-228612" algn="l" defTabSz="457223" rtl="0" eaLnBrk="1" latinLnBrk="0" hangingPunct="1">
        <a:spcBef>
          <a:spcPct val="20000"/>
        </a:spcBef>
        <a:buFont typeface="Arial"/>
        <a:buChar char="•"/>
        <a:defRPr sz="2000" kern="1200">
          <a:solidFill>
            <a:schemeClr val="tx1"/>
          </a:solidFill>
          <a:latin typeface="+mn-lt"/>
          <a:ea typeface="+mn-ea"/>
          <a:cs typeface="+mn-cs"/>
        </a:defRPr>
      </a:lvl8pPr>
      <a:lvl9pPr marL="3886395" indent="-228612" algn="l" defTabSz="4572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23" rtl="0" eaLnBrk="1" latinLnBrk="0" hangingPunct="1">
        <a:defRPr sz="1850" kern="1200">
          <a:solidFill>
            <a:schemeClr val="tx1"/>
          </a:solidFill>
          <a:latin typeface="+mn-lt"/>
          <a:ea typeface="+mn-ea"/>
          <a:cs typeface="+mn-cs"/>
        </a:defRPr>
      </a:lvl1pPr>
      <a:lvl2pPr marL="457223" algn="l" defTabSz="457223" rtl="0" eaLnBrk="1" latinLnBrk="0" hangingPunct="1">
        <a:defRPr sz="1850" kern="1200">
          <a:solidFill>
            <a:schemeClr val="tx1"/>
          </a:solidFill>
          <a:latin typeface="+mn-lt"/>
          <a:ea typeface="+mn-ea"/>
          <a:cs typeface="+mn-cs"/>
        </a:defRPr>
      </a:lvl2pPr>
      <a:lvl3pPr marL="914446" algn="l" defTabSz="457223" rtl="0" eaLnBrk="1" latinLnBrk="0" hangingPunct="1">
        <a:defRPr sz="1850" kern="1200">
          <a:solidFill>
            <a:schemeClr val="tx1"/>
          </a:solidFill>
          <a:latin typeface="+mn-lt"/>
          <a:ea typeface="+mn-ea"/>
          <a:cs typeface="+mn-cs"/>
        </a:defRPr>
      </a:lvl3pPr>
      <a:lvl4pPr marL="1371669" algn="l" defTabSz="457223" rtl="0" eaLnBrk="1" latinLnBrk="0" hangingPunct="1">
        <a:defRPr sz="1850" kern="1200">
          <a:solidFill>
            <a:schemeClr val="tx1"/>
          </a:solidFill>
          <a:latin typeface="+mn-lt"/>
          <a:ea typeface="+mn-ea"/>
          <a:cs typeface="+mn-cs"/>
        </a:defRPr>
      </a:lvl4pPr>
      <a:lvl5pPr marL="1828892" algn="l" defTabSz="457223" rtl="0" eaLnBrk="1" latinLnBrk="0" hangingPunct="1">
        <a:defRPr sz="1850" kern="1200">
          <a:solidFill>
            <a:schemeClr val="tx1"/>
          </a:solidFill>
          <a:latin typeface="+mn-lt"/>
          <a:ea typeface="+mn-ea"/>
          <a:cs typeface="+mn-cs"/>
        </a:defRPr>
      </a:lvl5pPr>
      <a:lvl6pPr marL="2286115" algn="l" defTabSz="457223" rtl="0" eaLnBrk="1" latinLnBrk="0" hangingPunct="1">
        <a:defRPr sz="1850" kern="1200">
          <a:solidFill>
            <a:schemeClr val="tx1"/>
          </a:solidFill>
          <a:latin typeface="+mn-lt"/>
          <a:ea typeface="+mn-ea"/>
          <a:cs typeface="+mn-cs"/>
        </a:defRPr>
      </a:lvl6pPr>
      <a:lvl7pPr marL="2743337" algn="l" defTabSz="457223" rtl="0" eaLnBrk="1" latinLnBrk="0" hangingPunct="1">
        <a:defRPr sz="1850" kern="1200">
          <a:solidFill>
            <a:schemeClr val="tx1"/>
          </a:solidFill>
          <a:latin typeface="+mn-lt"/>
          <a:ea typeface="+mn-ea"/>
          <a:cs typeface="+mn-cs"/>
        </a:defRPr>
      </a:lvl7pPr>
      <a:lvl8pPr marL="3200560" algn="l" defTabSz="457223" rtl="0" eaLnBrk="1" latinLnBrk="0" hangingPunct="1">
        <a:defRPr sz="1850" kern="1200">
          <a:solidFill>
            <a:schemeClr val="tx1"/>
          </a:solidFill>
          <a:latin typeface="+mn-lt"/>
          <a:ea typeface="+mn-ea"/>
          <a:cs typeface="+mn-cs"/>
        </a:defRPr>
      </a:lvl8pPr>
      <a:lvl9pPr marL="3657783" algn="l" defTabSz="457223" rtl="0" eaLnBrk="1" latinLnBrk="0" hangingPunct="1">
        <a:defRPr sz="18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E202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91" y="1973899"/>
            <a:ext cx="11017085" cy="4187952"/>
          </a:xfrm>
          <a:prstGeom prst="rect">
            <a:avLst/>
          </a:prstGeom>
        </p:spPr>
        <p:txBody>
          <a:bodyPr vert="horz" lIns="0" tIns="91445" rIns="182889" bIns="9144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28373" y="6498403"/>
            <a:ext cx="280903"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5"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
        <p:nvSpPr>
          <p:cNvPr id="2" name="TextBox 1"/>
          <p:cNvSpPr txBox="1"/>
          <p:nvPr/>
        </p:nvSpPr>
        <p:spPr>
          <a:xfrm>
            <a:off x="-947342" y="3154957"/>
            <a:ext cx="457140" cy="457200"/>
          </a:xfrm>
          <a:prstGeom prst="rect">
            <a:avLst/>
          </a:prstGeom>
        </p:spPr>
        <p:txBody>
          <a:bodyPr vert="horz" wrap="none" lIns="0" tIns="22857" rIns="45714" bIns="22857" rtlCol="0">
            <a:noAutofit/>
          </a:bodyPr>
          <a:lstStyle/>
          <a:p>
            <a:pPr marR="0" algn="l" defTabSz="228554" rtl="0" eaLnBrk="1" fontAlgn="auto" latinLnBrk="0" hangingPunct="1">
              <a:lnSpc>
                <a:spcPct val="100000"/>
              </a:lnSpc>
              <a:spcBef>
                <a:spcPct val="20000"/>
              </a:spcBef>
              <a:spcAft>
                <a:spcPts val="0"/>
              </a:spcAft>
              <a:buClr>
                <a:schemeClr val="accent1"/>
              </a:buClr>
              <a:buSzTx/>
              <a:buFont typeface="Wingdings" pitchFamily="2" charset="2"/>
              <a:buNone/>
              <a:tabLst/>
            </a:pPr>
            <a:endParaRPr lang="en-US" sz="1800" dirty="0">
              <a:solidFill>
                <a:schemeClr val="tx1">
                  <a:lumMod val="65000"/>
                  <a:lumOff val="35000"/>
                </a:schemeClr>
              </a:solidFill>
              <a:latin typeface="AvenirNext LT Pro Regular"/>
              <a:cs typeface="AvenirNext LT Pro Regular"/>
            </a:endParaRPr>
          </a:p>
        </p:txBody>
      </p:sp>
    </p:spTree>
    <p:extLst>
      <p:ext uri="{BB962C8B-B14F-4D97-AF65-F5344CB8AC3E}">
        <p14:creationId xmlns:p14="http://schemas.microsoft.com/office/powerpoint/2010/main" val="315187110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transition>
    <p:fade/>
  </p:transition>
  <p:hf hdr="0" ftr="0" dt="0"/>
  <p:txStyles>
    <p:titleStyle>
      <a:lvl1pPr algn="ctr" defTabSz="457132" rtl="0" eaLnBrk="1" latinLnBrk="0" hangingPunct="1">
        <a:spcBef>
          <a:spcPct val="0"/>
        </a:spcBef>
        <a:buNone/>
        <a:defRPr sz="3599" b="0" i="0" kern="1200">
          <a:solidFill>
            <a:schemeClr val="bg1"/>
          </a:solidFill>
          <a:latin typeface="+mj-lt"/>
          <a:ea typeface="+mj-ea"/>
          <a:cs typeface="AvenirNext LT Pro Regular"/>
        </a:defRPr>
      </a:lvl1pPr>
    </p:titleStyle>
    <p:bodyStyle>
      <a:lvl1pPr marL="0" indent="0" algn="l" defTabSz="457132" rtl="0" eaLnBrk="1" latinLnBrk="0" hangingPunct="1">
        <a:spcBef>
          <a:spcPct val="20000"/>
        </a:spcBef>
        <a:buClr>
          <a:schemeClr val="bg1">
            <a:lumMod val="65000"/>
          </a:schemeClr>
        </a:buClr>
        <a:buFont typeface="Lucida Grande"/>
        <a:buChar char="​"/>
        <a:defRPr sz="2250" b="0" i="0" kern="1200">
          <a:solidFill>
            <a:schemeClr val="bg1"/>
          </a:solidFill>
          <a:latin typeface="+mn-lt"/>
          <a:ea typeface="+mn-ea"/>
          <a:cs typeface="AvenirNext LT Pro Regular"/>
        </a:defRPr>
      </a:lvl1pPr>
      <a:lvl2pPr marL="685686" indent="-228554" algn="l" defTabSz="457132"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2pPr>
      <a:lvl3pPr marL="1142817" indent="-228554" algn="l" defTabSz="457132"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3pPr>
      <a:lvl4pPr marL="1599948" indent="-228554" algn="l" defTabSz="457132"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4pPr>
      <a:lvl5pPr marL="2057080" indent="-228554" algn="l" defTabSz="457132" rtl="0" eaLnBrk="1" latinLnBrk="0" hangingPunct="1">
        <a:spcBef>
          <a:spcPct val="20000"/>
        </a:spcBef>
        <a:buClr>
          <a:schemeClr val="bg1">
            <a:lumMod val="65000"/>
          </a:schemeClr>
        </a:buClr>
        <a:buSzPct val="100000"/>
        <a:buFont typeface="Lucida Grande"/>
        <a:buChar char="​"/>
        <a:defRPr sz="1500" b="0" i="0" kern="1200">
          <a:solidFill>
            <a:srgbClr val="CCCCCC"/>
          </a:solidFill>
          <a:latin typeface="+mn-lt"/>
          <a:ea typeface="+mn-ea"/>
          <a:cs typeface="AvenirNext LT Pro Regular"/>
        </a:defRPr>
      </a:lvl5pPr>
      <a:lvl6pPr marL="2514223" indent="-228566" algn="l" defTabSz="457132" rtl="0" eaLnBrk="1" latinLnBrk="0" hangingPunct="1">
        <a:spcBef>
          <a:spcPct val="20000"/>
        </a:spcBef>
        <a:buFont typeface="Arial"/>
        <a:buChar char="•"/>
        <a:defRPr sz="2000" kern="1200">
          <a:solidFill>
            <a:schemeClr val="tx1"/>
          </a:solidFill>
          <a:latin typeface="+mn-lt"/>
          <a:ea typeface="+mn-ea"/>
          <a:cs typeface="+mn-cs"/>
        </a:defRPr>
      </a:lvl6pPr>
      <a:lvl7pPr marL="2971354" indent="-228566" algn="l" defTabSz="457132" rtl="0" eaLnBrk="1" latinLnBrk="0" hangingPunct="1">
        <a:spcBef>
          <a:spcPct val="20000"/>
        </a:spcBef>
        <a:buFont typeface="Arial"/>
        <a:buChar char="•"/>
        <a:defRPr sz="2000" kern="1200">
          <a:solidFill>
            <a:schemeClr val="tx1"/>
          </a:solidFill>
          <a:latin typeface="+mn-lt"/>
          <a:ea typeface="+mn-ea"/>
          <a:cs typeface="+mn-cs"/>
        </a:defRPr>
      </a:lvl7pPr>
      <a:lvl8pPr marL="3428486" indent="-228566" algn="l" defTabSz="457132" rtl="0" eaLnBrk="1" latinLnBrk="0" hangingPunct="1">
        <a:spcBef>
          <a:spcPct val="20000"/>
        </a:spcBef>
        <a:buFont typeface="Arial"/>
        <a:buChar char="•"/>
        <a:defRPr sz="2000" kern="1200">
          <a:solidFill>
            <a:schemeClr val="tx1"/>
          </a:solidFill>
          <a:latin typeface="+mn-lt"/>
          <a:ea typeface="+mn-ea"/>
          <a:cs typeface="+mn-cs"/>
        </a:defRPr>
      </a:lvl8pPr>
      <a:lvl9pPr marL="3885617" indent="-228566" algn="l" defTabSz="45713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2" rtl="0" eaLnBrk="1" latinLnBrk="0" hangingPunct="1">
        <a:defRPr sz="1850" kern="1200">
          <a:solidFill>
            <a:schemeClr val="tx1"/>
          </a:solidFill>
          <a:latin typeface="+mn-lt"/>
          <a:ea typeface="+mn-ea"/>
          <a:cs typeface="+mn-cs"/>
        </a:defRPr>
      </a:lvl1pPr>
      <a:lvl2pPr marL="457132" algn="l" defTabSz="457132" rtl="0" eaLnBrk="1" latinLnBrk="0" hangingPunct="1">
        <a:defRPr sz="1850" kern="1200">
          <a:solidFill>
            <a:schemeClr val="tx1"/>
          </a:solidFill>
          <a:latin typeface="+mn-lt"/>
          <a:ea typeface="+mn-ea"/>
          <a:cs typeface="+mn-cs"/>
        </a:defRPr>
      </a:lvl2pPr>
      <a:lvl3pPr marL="914263" algn="l" defTabSz="457132" rtl="0" eaLnBrk="1" latinLnBrk="0" hangingPunct="1">
        <a:defRPr sz="1850" kern="1200">
          <a:solidFill>
            <a:schemeClr val="tx1"/>
          </a:solidFill>
          <a:latin typeface="+mn-lt"/>
          <a:ea typeface="+mn-ea"/>
          <a:cs typeface="+mn-cs"/>
        </a:defRPr>
      </a:lvl3pPr>
      <a:lvl4pPr marL="1371394" algn="l" defTabSz="457132" rtl="0" eaLnBrk="1" latinLnBrk="0" hangingPunct="1">
        <a:defRPr sz="1850" kern="1200">
          <a:solidFill>
            <a:schemeClr val="tx1"/>
          </a:solidFill>
          <a:latin typeface="+mn-lt"/>
          <a:ea typeface="+mn-ea"/>
          <a:cs typeface="+mn-cs"/>
        </a:defRPr>
      </a:lvl4pPr>
      <a:lvl5pPr marL="1828526" algn="l" defTabSz="457132" rtl="0" eaLnBrk="1" latinLnBrk="0" hangingPunct="1">
        <a:defRPr sz="1850" kern="1200">
          <a:solidFill>
            <a:schemeClr val="tx1"/>
          </a:solidFill>
          <a:latin typeface="+mn-lt"/>
          <a:ea typeface="+mn-ea"/>
          <a:cs typeface="+mn-cs"/>
        </a:defRPr>
      </a:lvl5pPr>
      <a:lvl6pPr marL="2285657" algn="l" defTabSz="457132" rtl="0" eaLnBrk="1" latinLnBrk="0" hangingPunct="1">
        <a:defRPr sz="1850" kern="1200">
          <a:solidFill>
            <a:schemeClr val="tx1"/>
          </a:solidFill>
          <a:latin typeface="+mn-lt"/>
          <a:ea typeface="+mn-ea"/>
          <a:cs typeface="+mn-cs"/>
        </a:defRPr>
      </a:lvl6pPr>
      <a:lvl7pPr marL="2742788" algn="l" defTabSz="457132" rtl="0" eaLnBrk="1" latinLnBrk="0" hangingPunct="1">
        <a:defRPr sz="1850" kern="1200">
          <a:solidFill>
            <a:schemeClr val="tx1"/>
          </a:solidFill>
          <a:latin typeface="+mn-lt"/>
          <a:ea typeface="+mn-ea"/>
          <a:cs typeface="+mn-cs"/>
        </a:defRPr>
      </a:lvl7pPr>
      <a:lvl8pPr marL="3199920" algn="l" defTabSz="457132" rtl="0" eaLnBrk="1" latinLnBrk="0" hangingPunct="1">
        <a:defRPr sz="1850" kern="1200">
          <a:solidFill>
            <a:schemeClr val="tx1"/>
          </a:solidFill>
          <a:latin typeface="+mn-lt"/>
          <a:ea typeface="+mn-ea"/>
          <a:cs typeface="+mn-cs"/>
        </a:defRPr>
      </a:lvl8pPr>
      <a:lvl9pPr marL="3657051" algn="l" defTabSz="457132" rtl="0" eaLnBrk="1" latinLnBrk="0" hangingPunct="1">
        <a:defRPr sz="1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E202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2191" y="1973899"/>
            <a:ext cx="11017085" cy="4187952"/>
          </a:xfrm>
          <a:prstGeom prst="rect">
            <a:avLst/>
          </a:prstGeom>
        </p:spPr>
        <p:txBody>
          <a:bodyPr vert="horz" lIns="0" tIns="91445" rIns="182889" bIns="9144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28373" y="6498403"/>
            <a:ext cx="280903" cy="153889"/>
          </a:xfrm>
          <a:prstGeom prst="rect">
            <a:avLst/>
          </a:prstGeom>
        </p:spPr>
        <p:txBody>
          <a:bodyPr vert="horz" wrap="square" lIns="0" tIns="0" rIns="0" bIns="0" rtlCol="0" anchor="ctr">
            <a:spAutoFit/>
          </a:bodyPr>
          <a:lstStyle>
            <a:lvl1pPr algn="r">
              <a:defRPr sz="1000">
                <a:solidFill>
                  <a:srgbClr val="999999"/>
                </a:solidFill>
                <a:latin typeface="+mn-lt"/>
                <a:cs typeface="AvenirNext LT Pro Regular"/>
              </a:defRPr>
            </a:lvl1pPr>
          </a:lstStyle>
          <a:p>
            <a:fld id="{75897B0D-BA2C-2244-86F3-025175B80EAC}" type="slidenum">
              <a:rPr lang="en-US" smtClean="0"/>
              <a:pPr/>
              <a:t>‹#›</a:t>
            </a:fld>
            <a:endParaRPr lang="en-US" dirty="0"/>
          </a:p>
        </p:txBody>
      </p:sp>
      <p:sp>
        <p:nvSpPr>
          <p:cNvPr id="5" name="Title Placeholder 1"/>
          <p:cNvSpPr>
            <a:spLocks noGrp="1"/>
          </p:cNvSpPr>
          <p:nvPr>
            <p:ph type="title"/>
          </p:nvPr>
        </p:nvSpPr>
        <p:spPr>
          <a:xfrm>
            <a:off x="592191" y="450596"/>
            <a:ext cx="11017085" cy="603504"/>
          </a:xfrm>
          <a:prstGeom prst="rect">
            <a:avLst/>
          </a:prstGeom>
        </p:spPr>
        <p:txBody>
          <a:bodyPr vert="horz" lIns="0" tIns="91445" rIns="0" bIns="91445" rtlCol="0" anchor="b">
            <a:noAutofit/>
          </a:bodyPr>
          <a:lstStyle/>
          <a:p>
            <a:r>
              <a:rPr lang="en-US"/>
              <a:t>Click to edit Master title style</a:t>
            </a:r>
            <a:endParaRPr lang="en-US" dirty="0"/>
          </a:p>
        </p:txBody>
      </p:sp>
      <p:sp>
        <p:nvSpPr>
          <p:cNvPr id="2" name="TextBox 1"/>
          <p:cNvSpPr txBox="1"/>
          <p:nvPr/>
        </p:nvSpPr>
        <p:spPr>
          <a:xfrm>
            <a:off x="-947342" y="3154957"/>
            <a:ext cx="457140" cy="457200"/>
          </a:xfrm>
          <a:prstGeom prst="rect">
            <a:avLst/>
          </a:prstGeom>
        </p:spPr>
        <p:txBody>
          <a:bodyPr vert="horz" wrap="none" lIns="0" tIns="22857" rIns="45714" bIns="22857" rtlCol="0">
            <a:noAutofit/>
          </a:bodyPr>
          <a:lstStyle/>
          <a:p>
            <a:pPr marR="0" algn="l" defTabSz="228554" rtl="0" eaLnBrk="1" fontAlgn="auto" latinLnBrk="0" hangingPunct="1">
              <a:lnSpc>
                <a:spcPct val="100000"/>
              </a:lnSpc>
              <a:spcBef>
                <a:spcPct val="20000"/>
              </a:spcBef>
              <a:spcAft>
                <a:spcPts val="0"/>
              </a:spcAft>
              <a:buClr>
                <a:schemeClr val="accent1"/>
              </a:buClr>
              <a:buSzTx/>
              <a:buFont typeface="Wingdings" pitchFamily="2" charset="2"/>
              <a:buNone/>
              <a:tabLst/>
            </a:pPr>
            <a:endParaRPr lang="en-US" sz="1800" dirty="0">
              <a:solidFill>
                <a:schemeClr val="tx1">
                  <a:lumMod val="65000"/>
                  <a:lumOff val="35000"/>
                </a:schemeClr>
              </a:solidFill>
              <a:latin typeface="AvenirNext LT Pro Regular"/>
              <a:cs typeface="AvenirNext LT Pro Regular"/>
            </a:endParaRPr>
          </a:p>
        </p:txBody>
      </p:sp>
    </p:spTree>
    <p:extLst>
      <p:ext uri="{BB962C8B-B14F-4D97-AF65-F5344CB8AC3E}">
        <p14:creationId xmlns:p14="http://schemas.microsoft.com/office/powerpoint/2010/main" val="10698357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Lst>
  <p:transition>
    <p:fade/>
  </p:transition>
  <p:hf hdr="0" ftr="0" dt="0"/>
  <p:txStyles>
    <p:titleStyle>
      <a:lvl1pPr algn="ctr" defTabSz="457132" rtl="0" eaLnBrk="1" latinLnBrk="0" hangingPunct="1">
        <a:spcBef>
          <a:spcPct val="0"/>
        </a:spcBef>
        <a:buNone/>
        <a:defRPr sz="3599" b="0" i="0" kern="1200">
          <a:solidFill>
            <a:schemeClr val="bg1"/>
          </a:solidFill>
          <a:latin typeface="+mj-lt"/>
          <a:ea typeface="+mj-ea"/>
          <a:cs typeface="AvenirNext LT Pro Regular"/>
        </a:defRPr>
      </a:lvl1pPr>
    </p:titleStyle>
    <p:bodyStyle>
      <a:lvl1pPr marL="0" indent="0" algn="l" defTabSz="457132" rtl="0" eaLnBrk="1" latinLnBrk="0" hangingPunct="1">
        <a:spcBef>
          <a:spcPct val="20000"/>
        </a:spcBef>
        <a:buClr>
          <a:schemeClr val="bg1">
            <a:lumMod val="65000"/>
          </a:schemeClr>
        </a:buClr>
        <a:buFont typeface="Lucida Grande"/>
        <a:buChar char="​"/>
        <a:defRPr sz="2250" b="0" i="0" kern="1200">
          <a:solidFill>
            <a:schemeClr val="bg1"/>
          </a:solidFill>
          <a:latin typeface="+mn-lt"/>
          <a:ea typeface="+mn-ea"/>
          <a:cs typeface="AvenirNext LT Pro Regular"/>
        </a:defRPr>
      </a:lvl1pPr>
      <a:lvl2pPr marL="685686" indent="-228554" algn="l" defTabSz="457132"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2pPr>
      <a:lvl3pPr marL="1142817" indent="-228554" algn="l" defTabSz="457132"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3pPr>
      <a:lvl4pPr marL="1599948" indent="-228554" algn="l" defTabSz="457132" rtl="0" eaLnBrk="1" latinLnBrk="0" hangingPunct="1">
        <a:spcBef>
          <a:spcPct val="20000"/>
        </a:spcBef>
        <a:buClr>
          <a:schemeClr val="bg1">
            <a:lumMod val="65000"/>
          </a:schemeClr>
        </a:buClr>
        <a:buFont typeface="Lucida Grande"/>
        <a:buChar char="​"/>
        <a:defRPr sz="1500" b="0" i="0" kern="1200">
          <a:solidFill>
            <a:srgbClr val="CCCCCC"/>
          </a:solidFill>
          <a:latin typeface="+mn-lt"/>
          <a:ea typeface="+mn-ea"/>
          <a:cs typeface="AvenirNext LT Pro Regular"/>
        </a:defRPr>
      </a:lvl4pPr>
      <a:lvl5pPr marL="2057080" indent="-228554" algn="l" defTabSz="457132" rtl="0" eaLnBrk="1" latinLnBrk="0" hangingPunct="1">
        <a:spcBef>
          <a:spcPct val="20000"/>
        </a:spcBef>
        <a:buClr>
          <a:schemeClr val="bg1">
            <a:lumMod val="65000"/>
          </a:schemeClr>
        </a:buClr>
        <a:buSzPct val="100000"/>
        <a:buFont typeface="Lucida Grande"/>
        <a:buChar char="​"/>
        <a:defRPr sz="1500" b="0" i="0" kern="1200">
          <a:solidFill>
            <a:srgbClr val="CCCCCC"/>
          </a:solidFill>
          <a:latin typeface="+mn-lt"/>
          <a:ea typeface="+mn-ea"/>
          <a:cs typeface="AvenirNext LT Pro Regular"/>
        </a:defRPr>
      </a:lvl5pPr>
      <a:lvl6pPr marL="2514223" indent="-228566" algn="l" defTabSz="457132" rtl="0" eaLnBrk="1" latinLnBrk="0" hangingPunct="1">
        <a:spcBef>
          <a:spcPct val="20000"/>
        </a:spcBef>
        <a:buFont typeface="Arial"/>
        <a:buChar char="•"/>
        <a:defRPr sz="2000" kern="1200">
          <a:solidFill>
            <a:schemeClr val="tx1"/>
          </a:solidFill>
          <a:latin typeface="+mn-lt"/>
          <a:ea typeface="+mn-ea"/>
          <a:cs typeface="+mn-cs"/>
        </a:defRPr>
      </a:lvl6pPr>
      <a:lvl7pPr marL="2971354" indent="-228566" algn="l" defTabSz="457132" rtl="0" eaLnBrk="1" latinLnBrk="0" hangingPunct="1">
        <a:spcBef>
          <a:spcPct val="20000"/>
        </a:spcBef>
        <a:buFont typeface="Arial"/>
        <a:buChar char="•"/>
        <a:defRPr sz="2000" kern="1200">
          <a:solidFill>
            <a:schemeClr val="tx1"/>
          </a:solidFill>
          <a:latin typeface="+mn-lt"/>
          <a:ea typeface="+mn-ea"/>
          <a:cs typeface="+mn-cs"/>
        </a:defRPr>
      </a:lvl7pPr>
      <a:lvl8pPr marL="3428486" indent="-228566" algn="l" defTabSz="457132" rtl="0" eaLnBrk="1" latinLnBrk="0" hangingPunct="1">
        <a:spcBef>
          <a:spcPct val="20000"/>
        </a:spcBef>
        <a:buFont typeface="Arial"/>
        <a:buChar char="•"/>
        <a:defRPr sz="2000" kern="1200">
          <a:solidFill>
            <a:schemeClr val="tx1"/>
          </a:solidFill>
          <a:latin typeface="+mn-lt"/>
          <a:ea typeface="+mn-ea"/>
          <a:cs typeface="+mn-cs"/>
        </a:defRPr>
      </a:lvl8pPr>
      <a:lvl9pPr marL="3885617" indent="-228566" algn="l" defTabSz="45713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2" rtl="0" eaLnBrk="1" latinLnBrk="0" hangingPunct="1">
        <a:defRPr sz="1850" kern="1200">
          <a:solidFill>
            <a:schemeClr val="tx1"/>
          </a:solidFill>
          <a:latin typeface="+mn-lt"/>
          <a:ea typeface="+mn-ea"/>
          <a:cs typeface="+mn-cs"/>
        </a:defRPr>
      </a:lvl1pPr>
      <a:lvl2pPr marL="457132" algn="l" defTabSz="457132" rtl="0" eaLnBrk="1" latinLnBrk="0" hangingPunct="1">
        <a:defRPr sz="1850" kern="1200">
          <a:solidFill>
            <a:schemeClr val="tx1"/>
          </a:solidFill>
          <a:latin typeface="+mn-lt"/>
          <a:ea typeface="+mn-ea"/>
          <a:cs typeface="+mn-cs"/>
        </a:defRPr>
      </a:lvl2pPr>
      <a:lvl3pPr marL="914263" algn="l" defTabSz="457132" rtl="0" eaLnBrk="1" latinLnBrk="0" hangingPunct="1">
        <a:defRPr sz="1850" kern="1200">
          <a:solidFill>
            <a:schemeClr val="tx1"/>
          </a:solidFill>
          <a:latin typeface="+mn-lt"/>
          <a:ea typeface="+mn-ea"/>
          <a:cs typeface="+mn-cs"/>
        </a:defRPr>
      </a:lvl3pPr>
      <a:lvl4pPr marL="1371394" algn="l" defTabSz="457132" rtl="0" eaLnBrk="1" latinLnBrk="0" hangingPunct="1">
        <a:defRPr sz="1850" kern="1200">
          <a:solidFill>
            <a:schemeClr val="tx1"/>
          </a:solidFill>
          <a:latin typeface="+mn-lt"/>
          <a:ea typeface="+mn-ea"/>
          <a:cs typeface="+mn-cs"/>
        </a:defRPr>
      </a:lvl4pPr>
      <a:lvl5pPr marL="1828526" algn="l" defTabSz="457132" rtl="0" eaLnBrk="1" latinLnBrk="0" hangingPunct="1">
        <a:defRPr sz="1850" kern="1200">
          <a:solidFill>
            <a:schemeClr val="tx1"/>
          </a:solidFill>
          <a:latin typeface="+mn-lt"/>
          <a:ea typeface="+mn-ea"/>
          <a:cs typeface="+mn-cs"/>
        </a:defRPr>
      </a:lvl5pPr>
      <a:lvl6pPr marL="2285657" algn="l" defTabSz="457132" rtl="0" eaLnBrk="1" latinLnBrk="0" hangingPunct="1">
        <a:defRPr sz="1850" kern="1200">
          <a:solidFill>
            <a:schemeClr val="tx1"/>
          </a:solidFill>
          <a:latin typeface="+mn-lt"/>
          <a:ea typeface="+mn-ea"/>
          <a:cs typeface="+mn-cs"/>
        </a:defRPr>
      </a:lvl6pPr>
      <a:lvl7pPr marL="2742788" algn="l" defTabSz="457132" rtl="0" eaLnBrk="1" latinLnBrk="0" hangingPunct="1">
        <a:defRPr sz="1850" kern="1200">
          <a:solidFill>
            <a:schemeClr val="tx1"/>
          </a:solidFill>
          <a:latin typeface="+mn-lt"/>
          <a:ea typeface="+mn-ea"/>
          <a:cs typeface="+mn-cs"/>
        </a:defRPr>
      </a:lvl7pPr>
      <a:lvl8pPr marL="3199920" algn="l" defTabSz="457132" rtl="0" eaLnBrk="1" latinLnBrk="0" hangingPunct="1">
        <a:defRPr sz="1850" kern="1200">
          <a:solidFill>
            <a:schemeClr val="tx1"/>
          </a:solidFill>
          <a:latin typeface="+mn-lt"/>
          <a:ea typeface="+mn-ea"/>
          <a:cs typeface="+mn-cs"/>
        </a:defRPr>
      </a:lvl8pPr>
      <a:lvl9pPr marL="3657051" algn="l" defTabSz="457132" rtl="0" eaLnBrk="1" latinLnBrk="0" hangingPunct="1">
        <a:defRPr sz="18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jpeg"/><Relationship Id="rId17" Type="http://schemas.openxmlformats.org/officeDocument/2006/relationships/image" Target="../media/image55.png"/><Relationship Id="rId2" Type="http://schemas.openxmlformats.org/officeDocument/2006/relationships/notesSlide" Target="../notesSlides/notesSlide10.xml"/><Relationship Id="rId16" Type="http://schemas.openxmlformats.org/officeDocument/2006/relationships/image" Target="../media/image54.png"/><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46.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jpe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6.emf"/><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jpeg"/><Relationship Id="rId7"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png"/>
          <p:cNvPicPr>
            <a:picLocks noChangeAspect="1"/>
          </p:cNvPicPr>
          <p:nvPr/>
        </p:nvPicPr>
        <p:blipFill>
          <a:blip r:embed="rId2">
            <a:extLst>
              <a:ext uri="{28A0092B-C50C-407E-A947-70E740481C1C}">
                <a14:useLocalDpi xmlns:a14="http://schemas.microsoft.com/office/drawing/2010/main" val="0"/>
              </a:ext>
            </a:extLst>
          </a:blip>
          <a:srcRect t="7644" b="4932"/>
          <a:stretch>
            <a:fillRect/>
          </a:stretch>
        </p:blipFill>
        <p:spPr>
          <a:xfrm>
            <a:off x="0" y="447"/>
            <a:ext cx="12192000" cy="6857107"/>
          </a:xfrm>
          <a:prstGeom prst="rect">
            <a:avLst/>
          </a:prstGeom>
        </p:spPr>
      </p:pic>
      <p:sp>
        <p:nvSpPr>
          <p:cNvPr id="2" name="Text Placeholder 1"/>
          <p:cNvSpPr>
            <a:spLocks noGrp="1"/>
          </p:cNvSpPr>
          <p:nvPr>
            <p:ph type="body" sz="quarter" idx="11"/>
          </p:nvPr>
        </p:nvSpPr>
        <p:spPr>
          <a:xfrm>
            <a:off x="21" y="4662811"/>
            <a:ext cx="5638065" cy="346203"/>
          </a:xfrm>
        </p:spPr>
        <p:txBody>
          <a:bodyPr/>
          <a:lstStyle/>
          <a:p>
            <a:pPr algn="r"/>
            <a:r>
              <a:rPr lang="en-US" dirty="0">
                <a:latin typeface="+mj-lt"/>
              </a:rPr>
              <a:t>Santiago de </a:t>
            </a:r>
            <a:r>
              <a:rPr lang="en-US" dirty="0" err="1">
                <a:latin typeface="+mj-lt"/>
              </a:rPr>
              <a:t>Compostela</a:t>
            </a:r>
            <a:endParaRPr lang="en-US" dirty="0">
              <a:latin typeface="+mj-lt"/>
            </a:endParaRPr>
          </a:p>
        </p:txBody>
      </p:sp>
      <p:sp>
        <p:nvSpPr>
          <p:cNvPr id="3" name="Title 2"/>
          <p:cNvSpPr>
            <a:spLocks noGrp="1"/>
          </p:cNvSpPr>
          <p:nvPr>
            <p:ph type="title"/>
          </p:nvPr>
        </p:nvSpPr>
        <p:spPr>
          <a:xfrm>
            <a:off x="2" y="1837429"/>
            <a:ext cx="12191999" cy="2279354"/>
          </a:xfrm>
        </p:spPr>
        <p:txBody>
          <a:bodyPr anchor="ctr"/>
          <a:lstStyle/>
          <a:p>
            <a:r>
              <a:rPr lang="en-US" sz="6000" dirty="0"/>
              <a:t>Personal Brand &amp; Big Data</a:t>
            </a:r>
          </a:p>
        </p:txBody>
      </p:sp>
      <p:cxnSp>
        <p:nvCxnSpPr>
          <p:cNvPr id="5" name="Straight Connector 4"/>
          <p:cNvCxnSpPr/>
          <p:nvPr/>
        </p:nvCxnSpPr>
        <p:spPr>
          <a:xfrm flipH="1">
            <a:off x="6096000" y="4638192"/>
            <a:ext cx="0" cy="401084"/>
          </a:xfrm>
          <a:prstGeom prst="line">
            <a:avLst/>
          </a:prstGeom>
          <a:ln w="19050" cap="sq" cmpd="sng">
            <a:solidFill>
              <a:schemeClr val="tx1">
                <a:lumMod val="50000"/>
                <a:lumOff val="50000"/>
              </a:schemeClr>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5488942" y="5953059"/>
            <a:ext cx="1353511" cy="396150"/>
          </a:xfrm>
          <a:prstGeom prst="rect">
            <a:avLst/>
          </a:prstGeom>
        </p:spPr>
      </p:pic>
      <p:sp>
        <p:nvSpPr>
          <p:cNvPr id="11" name="Text Placeholder 1"/>
          <p:cNvSpPr txBox="1"/>
          <p:nvPr/>
        </p:nvSpPr>
        <p:spPr>
          <a:xfrm>
            <a:off x="6476158" y="4665653"/>
            <a:ext cx="5721559" cy="346249"/>
          </a:xfrm>
          <a:prstGeom prst="rect">
            <a:avLst/>
          </a:prstGeom>
        </p:spPr>
        <p:txBody>
          <a:bodyPr vert="horz" wrap="square" lIns="0" tIns="0" rIns="0" bIns="0" rtlCol="0">
            <a:spAutoFit/>
          </a:bodyPr>
          <a:lstStyle>
            <a:defPPr>
              <a:defRPr lang="en-US"/>
            </a:defPPr>
            <a:lvl1pPr marL="685650" indent="-685650" algn="ctr" defTabSz="914248" rtl="0" eaLnBrk="1" latinLnBrk="0" hangingPunct="1">
              <a:lnSpc>
                <a:spcPct val="100000"/>
              </a:lnSpc>
              <a:spcBef>
                <a:spcPct val="0"/>
              </a:spcBef>
              <a:spcAft>
                <a:spcPts val="1000"/>
              </a:spcAft>
              <a:buClr>
                <a:schemeClr val="bg1">
                  <a:lumMod val="65000"/>
                </a:schemeClr>
              </a:buClr>
              <a:buFont typeface="Lucida Grande"/>
              <a:buChar char="​"/>
              <a:defRPr sz="4500" b="0" i="0" kern="1200">
                <a:solidFill>
                  <a:schemeClr val="bg1"/>
                </a:solidFill>
                <a:latin typeface="+mn-lt"/>
                <a:ea typeface="+mn-ea"/>
                <a:cs typeface="AvenirNext LT Pro Regular"/>
              </a:defRPr>
            </a:lvl1pPr>
            <a:lvl2pPr marL="457100" indent="-457100" algn="ctr" defTabSz="914248" rtl="0" eaLnBrk="1" latinLnBrk="0" hangingPunct="1">
              <a:lnSpc>
                <a:spcPct val="100000"/>
              </a:lnSpc>
              <a:spcBef>
                <a:spcPct val="0"/>
              </a:spcBef>
              <a:spcAft>
                <a:spcPts val="200"/>
              </a:spcAft>
              <a:buClr>
                <a:schemeClr val="bg1">
                  <a:lumMod val="65000"/>
                </a:schemeClr>
              </a:buClr>
              <a:buFont typeface="Lucida Grande"/>
              <a:buChar char="​"/>
              <a:defRPr sz="2900" b="0" i="0" kern="1200">
                <a:solidFill>
                  <a:srgbClr val="CCCCCC"/>
                </a:solidFill>
                <a:latin typeface="+mn-lt"/>
                <a:ea typeface="+mn-ea"/>
                <a:cs typeface="AvenirNext LT Pro Regular"/>
              </a:defRPr>
            </a:lvl2pPr>
            <a:lvl3pPr marL="457100" indent="-457100" algn="ctr" defTabSz="914248" rtl="0" eaLnBrk="1" latinLnBrk="0" hangingPunct="1">
              <a:lnSpc>
                <a:spcPct val="100000"/>
              </a:lnSpc>
              <a:spcBef>
                <a:spcPct val="0"/>
              </a:spcBef>
              <a:spcAft>
                <a:spcPts val="200"/>
              </a:spcAft>
              <a:buClr>
                <a:schemeClr val="bg1">
                  <a:lumMod val="65000"/>
                </a:schemeClr>
              </a:buClr>
              <a:buFont typeface="Lucida Grande"/>
              <a:buChar char="​"/>
              <a:defRPr sz="2900" b="0" i="0" kern="1200">
                <a:solidFill>
                  <a:srgbClr val="CCCCCC"/>
                </a:solidFill>
                <a:latin typeface="+mn-lt"/>
                <a:ea typeface="+mn-ea"/>
                <a:cs typeface="AvenirNext LT Pro Regular"/>
              </a:defRPr>
            </a:lvl3pPr>
            <a:lvl4pPr marL="457100" indent="-457100" algn="ctr" defTabSz="914248" rtl="0" eaLnBrk="1" latinLnBrk="0" hangingPunct="1">
              <a:lnSpc>
                <a:spcPct val="100000"/>
              </a:lnSpc>
              <a:spcBef>
                <a:spcPct val="0"/>
              </a:spcBef>
              <a:spcAft>
                <a:spcPts val="200"/>
              </a:spcAft>
              <a:buClr>
                <a:schemeClr val="bg1">
                  <a:lumMod val="65000"/>
                </a:schemeClr>
              </a:buClr>
              <a:buFont typeface="Lucida Grande"/>
              <a:buChar char="​"/>
              <a:defRPr sz="2900" b="0" i="0" kern="1200">
                <a:solidFill>
                  <a:srgbClr val="CCCCCC"/>
                </a:solidFill>
                <a:latin typeface="+mn-lt"/>
                <a:ea typeface="+mn-ea"/>
                <a:cs typeface="AvenirNext LT Pro Regular"/>
              </a:defRPr>
            </a:lvl4pPr>
            <a:lvl5pPr marL="457100" indent="-457100" algn="ctr" defTabSz="914248" rtl="0" eaLnBrk="1" latinLnBrk="0" hangingPunct="1">
              <a:lnSpc>
                <a:spcPct val="100000"/>
              </a:lnSpc>
              <a:spcBef>
                <a:spcPct val="0"/>
              </a:spcBef>
              <a:spcAft>
                <a:spcPts val="200"/>
              </a:spcAft>
              <a:buClr>
                <a:schemeClr val="bg1">
                  <a:lumMod val="65000"/>
                </a:schemeClr>
              </a:buClr>
              <a:buSzTx/>
              <a:buFont typeface="Lucida Grande"/>
              <a:buChar char="​"/>
              <a:defRPr sz="2900" b="0" i="0" kern="1200">
                <a:solidFill>
                  <a:srgbClr val="CCCCCC"/>
                </a:solidFill>
                <a:latin typeface="+mn-lt"/>
                <a:ea typeface="+mn-ea"/>
                <a:cs typeface="AvenirNext LT Pro Regular"/>
              </a:defRPr>
            </a:lvl5pPr>
            <a:lvl6pPr marL="5028361" indent="-457124" algn="l" defTabSz="914248" rtl="0" eaLnBrk="1" latinLnBrk="0" hangingPunct="1">
              <a:spcBef>
                <a:spcPct val="20000"/>
              </a:spcBef>
              <a:buFont typeface="Arial"/>
              <a:buChar char="•"/>
              <a:defRPr sz="4000" kern="1200">
                <a:solidFill>
                  <a:schemeClr val="tx1"/>
                </a:solidFill>
                <a:latin typeface="+mn-lt"/>
                <a:ea typeface="+mn-ea"/>
                <a:cs typeface="+mn-cs"/>
              </a:defRPr>
            </a:lvl6pPr>
            <a:lvl7pPr marL="5942609" indent="-457124" algn="l" defTabSz="914248" rtl="0" eaLnBrk="1" latinLnBrk="0" hangingPunct="1">
              <a:spcBef>
                <a:spcPct val="20000"/>
              </a:spcBef>
              <a:buFont typeface="Arial"/>
              <a:buChar char="•"/>
              <a:defRPr sz="4000" kern="1200">
                <a:solidFill>
                  <a:schemeClr val="tx1"/>
                </a:solidFill>
                <a:latin typeface="+mn-lt"/>
                <a:ea typeface="+mn-ea"/>
                <a:cs typeface="+mn-cs"/>
              </a:defRPr>
            </a:lvl7pPr>
            <a:lvl8pPr marL="6856857" indent="-457124" algn="l" defTabSz="914248" rtl="0" eaLnBrk="1" latinLnBrk="0" hangingPunct="1">
              <a:spcBef>
                <a:spcPct val="20000"/>
              </a:spcBef>
              <a:buFont typeface="Arial"/>
              <a:buChar char="•"/>
              <a:defRPr sz="4000" kern="1200">
                <a:solidFill>
                  <a:schemeClr val="tx1"/>
                </a:solidFill>
                <a:latin typeface="+mn-lt"/>
                <a:ea typeface="+mn-ea"/>
                <a:cs typeface="+mn-cs"/>
              </a:defRPr>
            </a:lvl8pPr>
            <a:lvl9pPr marL="7771106" indent="-457124" algn="l" defTabSz="914248" rtl="0" eaLnBrk="1" latinLnBrk="0" hangingPunct="1">
              <a:spcBef>
                <a:spcPct val="20000"/>
              </a:spcBef>
              <a:buFont typeface="Arial"/>
              <a:buChar char="•"/>
              <a:defRPr sz="4000" kern="1200">
                <a:solidFill>
                  <a:schemeClr val="tx1"/>
                </a:solidFill>
                <a:latin typeface="+mn-lt"/>
                <a:ea typeface="+mn-ea"/>
                <a:cs typeface="+mn-cs"/>
              </a:defRPr>
            </a:lvl9pPr>
          </a:lstStyle>
          <a:p>
            <a:pPr marL="0" indent="0" algn="l" defTabSz="457033">
              <a:spcAft>
                <a:spcPts val="500"/>
              </a:spcAft>
              <a:buClr>
                <a:srgbClr val="FFFFFF">
                  <a:lumMod val="65000"/>
                </a:srgbClr>
              </a:buClr>
              <a:buNone/>
            </a:pPr>
            <a:r>
              <a:rPr lang="en-US" sz="2250" dirty="0" err="1">
                <a:solidFill>
                  <a:srgbClr val="FFFFFF"/>
                </a:solidFill>
                <a:latin typeface="Arial"/>
              </a:rPr>
              <a:t>Octubre</a:t>
            </a:r>
            <a:r>
              <a:rPr lang="en-US" sz="2250" dirty="0">
                <a:solidFill>
                  <a:srgbClr val="FFFFFF"/>
                </a:solidFill>
                <a:latin typeface="Arial"/>
              </a:rPr>
              <a:t>  2017</a:t>
            </a:r>
          </a:p>
        </p:txBody>
      </p:sp>
      <p:pic>
        <p:nvPicPr>
          <p:cNvPr id="14" name="MW_T" descr="81339,C,12185,79b3a5c1-b227-4c2a-9c76-fb7420d1b33f,1" hidden="1"/>
          <p:cNvPicPr/>
          <p:nvPr/>
        </p:nvPicPr>
        <p:blipFill>
          <a:blip r:embed="rId4"/>
          <a:stretch>
            <a:fillRect/>
          </a:stretch>
        </p:blipFill>
        <p:spPr>
          <a:xfrm>
            <a:off x="0" y="447"/>
            <a:ext cx="6349" cy="6349"/>
          </a:xfrm>
          <a:prstGeom prst="rect">
            <a:avLst/>
          </a:prstGeom>
        </p:spPr>
      </p:pic>
      <p:pic>
        <p:nvPicPr>
          <p:cNvPr id="8" name="Picture 7">
            <a:extLst>
              <a:ext uri="{FF2B5EF4-FFF2-40B4-BE49-F238E27FC236}">
                <a16:creationId xmlns:a16="http://schemas.microsoft.com/office/drawing/2014/main" id="{C0822310-0CE8-4F9B-A988-66446F90973B}"/>
              </a:ext>
            </a:extLst>
          </p:cNvPr>
          <p:cNvPicPr>
            <a:picLocks noChangeAspect="1"/>
          </p:cNvPicPr>
          <p:nvPr/>
        </p:nvPicPr>
        <p:blipFill>
          <a:blip r:embed="rId5"/>
          <a:stretch>
            <a:fillRect/>
          </a:stretch>
        </p:blipFill>
        <p:spPr>
          <a:xfrm>
            <a:off x="4127347" y="713479"/>
            <a:ext cx="4076700" cy="1123950"/>
          </a:xfrm>
          <a:prstGeom prst="rect">
            <a:avLst/>
          </a:prstGeom>
        </p:spPr>
      </p:pic>
    </p:spTree>
    <p:extLst>
      <p:ext uri="{BB962C8B-B14F-4D97-AF65-F5344CB8AC3E}">
        <p14:creationId xmlns:p14="http://schemas.microsoft.com/office/powerpoint/2010/main" val="26304387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11000"/>
          </a:blip>
          <a:stretch>
            <a:fillRect/>
          </a:stretch>
        </p:blipFill>
        <p:spPr>
          <a:xfrm>
            <a:off x="634918" y="603618"/>
            <a:ext cx="5346004" cy="1314279"/>
          </a:xfrm>
          <a:prstGeom prst="rect">
            <a:avLst/>
          </a:prstGeom>
        </p:spPr>
      </p:pic>
      <p:pic>
        <p:nvPicPr>
          <p:cNvPr id="8" name="Picture 7"/>
          <p:cNvPicPr>
            <a:picLocks noChangeAspect="1"/>
          </p:cNvPicPr>
          <p:nvPr/>
        </p:nvPicPr>
        <p:blipFill>
          <a:blip r:embed="rId4">
            <a:alphaModFix amt="10000"/>
          </a:blip>
          <a:stretch>
            <a:fillRect/>
          </a:stretch>
        </p:blipFill>
        <p:spPr>
          <a:xfrm>
            <a:off x="634918" y="2063928"/>
            <a:ext cx="5346004" cy="5765049"/>
          </a:xfrm>
          <a:prstGeom prst="rect">
            <a:avLst/>
          </a:prstGeom>
        </p:spPr>
      </p:pic>
      <p:sp>
        <p:nvSpPr>
          <p:cNvPr id="3" name="Title 2"/>
          <p:cNvSpPr>
            <a:spLocks noGrp="1"/>
          </p:cNvSpPr>
          <p:nvPr>
            <p:ph type="title"/>
          </p:nvPr>
        </p:nvSpPr>
        <p:spPr>
          <a:xfrm>
            <a:off x="6795056" y="2307612"/>
            <a:ext cx="4751297" cy="603425"/>
          </a:xfrm>
        </p:spPr>
        <p:txBody>
          <a:bodyPr anchor="t"/>
          <a:lstStyle/>
          <a:p>
            <a:pPr algn="l"/>
            <a:r>
              <a:rPr lang="es-ES" sz="3249" dirty="0"/>
              <a:t>Añade una</a:t>
            </a:r>
            <a:br>
              <a:rPr lang="es-ES" sz="3249" dirty="0"/>
            </a:br>
            <a:r>
              <a:rPr lang="es-ES" sz="3249" dirty="0"/>
              <a:t>foto profesional</a:t>
            </a:r>
          </a:p>
        </p:txBody>
      </p:sp>
      <p:grpSp>
        <p:nvGrpSpPr>
          <p:cNvPr id="13" name="Group 12"/>
          <p:cNvGrpSpPr/>
          <p:nvPr/>
        </p:nvGrpSpPr>
        <p:grpSpPr>
          <a:xfrm>
            <a:off x="6795055" y="1186046"/>
            <a:ext cx="902980" cy="902980"/>
            <a:chOff x="12445820" y="2681111"/>
            <a:chExt cx="1947333" cy="1947333"/>
          </a:xfrm>
        </p:grpSpPr>
        <p:sp>
          <p:nvSpPr>
            <p:cNvPr id="5" name="Oval 4"/>
            <p:cNvSpPr/>
            <p:nvPr/>
          </p:nvSpPr>
          <p:spPr>
            <a:xfrm>
              <a:off x="12445820" y="2681111"/>
              <a:ext cx="1947333" cy="1947333"/>
            </a:xfrm>
            <a:prstGeom prst="ellipse">
              <a:avLst/>
            </a:prstGeom>
            <a:noFill/>
            <a:ln w="635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12" name="TextBox 11"/>
            <p:cNvSpPr txBox="1"/>
            <p:nvPr/>
          </p:nvSpPr>
          <p:spPr>
            <a:xfrm>
              <a:off x="13151365" y="3019778"/>
              <a:ext cx="507991" cy="1194455"/>
            </a:xfrm>
            <a:prstGeom prst="rect">
              <a:avLst/>
            </a:prstGeom>
          </p:spPr>
          <p:txBody>
            <a:bodyPr vert="horz" wrap="square" lIns="0" tIns="0" rIns="0" bIns="0" rtlCol="0">
              <a:spAutoFit/>
            </a:bodyPr>
            <a:lstStyle/>
            <a:p>
              <a:pPr defTabSz="228554">
                <a:spcBef>
                  <a:spcPct val="20000"/>
                </a:spcBef>
                <a:buClr>
                  <a:srgbClr val="8D6CAB"/>
                </a:buClr>
              </a:pPr>
              <a:r>
                <a:rPr lang="en-US" sz="3599" dirty="0">
                  <a:solidFill>
                    <a:srgbClr val="00A0DC"/>
                  </a:solidFill>
                  <a:latin typeface="AvenirNext LT Pro Regular"/>
                  <a:cs typeface="AvenirNext LT Pro Regular"/>
                </a:rPr>
                <a:t>1</a:t>
              </a:r>
            </a:p>
          </p:txBody>
        </p:sp>
      </p:grpSp>
      <p:grpSp>
        <p:nvGrpSpPr>
          <p:cNvPr id="29" name="Group 28"/>
          <p:cNvGrpSpPr/>
          <p:nvPr/>
        </p:nvGrpSpPr>
        <p:grpSpPr>
          <a:xfrm>
            <a:off x="6795056" y="3887634"/>
            <a:ext cx="2841169" cy="2099484"/>
            <a:chOff x="13591879" y="7626002"/>
            <a:chExt cx="5683077" cy="4199516"/>
          </a:xfrm>
        </p:grpSpPr>
        <p:sp>
          <p:nvSpPr>
            <p:cNvPr id="9" name="TextBox 8"/>
            <p:cNvSpPr txBox="1"/>
            <p:nvPr/>
          </p:nvSpPr>
          <p:spPr>
            <a:xfrm>
              <a:off x="13591879" y="9978617"/>
              <a:ext cx="5683077" cy="1846901"/>
            </a:xfrm>
            <a:prstGeom prst="rect">
              <a:avLst/>
            </a:prstGeom>
          </p:spPr>
          <p:txBody>
            <a:bodyPr vert="horz" wrap="square" lIns="0" tIns="0" rIns="0" bIns="0" rtlCol="0">
              <a:spAutoFit/>
            </a:bodyPr>
            <a:lstStyle/>
            <a:p>
              <a:pPr defTabSz="228554">
                <a:spcBef>
                  <a:spcPct val="20000"/>
                </a:spcBef>
                <a:buClr>
                  <a:srgbClr val="8D6CAB"/>
                </a:buClr>
              </a:pPr>
              <a:r>
                <a:rPr lang="es-ES" sz="2000" dirty="0">
                  <a:solidFill>
                    <a:srgbClr val="FFFFFF"/>
                  </a:solidFill>
                  <a:latin typeface="Arial"/>
                  <a:cs typeface="Arial"/>
                </a:rPr>
                <a:t>Se obtienen hasta 14 veces más visitas en tu perfil si tienes fotografía</a:t>
              </a:r>
            </a:p>
          </p:txBody>
        </p:sp>
        <p:sp>
          <p:nvSpPr>
            <p:cNvPr id="10" name="TextBox 9"/>
            <p:cNvSpPr txBox="1"/>
            <p:nvPr/>
          </p:nvSpPr>
          <p:spPr>
            <a:xfrm>
              <a:off x="13591879" y="7626002"/>
              <a:ext cx="3226862" cy="1769689"/>
            </a:xfrm>
            <a:prstGeom prst="rect">
              <a:avLst/>
            </a:prstGeom>
          </p:spPr>
          <p:txBody>
            <a:bodyPr vert="horz" wrap="square" lIns="0" tIns="0" rIns="0" bIns="0" rtlCol="0">
              <a:spAutoFit/>
            </a:bodyPr>
            <a:lstStyle/>
            <a:p>
              <a:pPr defTabSz="228554">
                <a:spcBef>
                  <a:spcPct val="20000"/>
                </a:spcBef>
                <a:buClr>
                  <a:srgbClr val="8D6CAB"/>
                </a:buClr>
              </a:pPr>
              <a:r>
                <a:rPr lang="en-US" sz="5749" dirty="0">
                  <a:solidFill>
                    <a:srgbClr val="00A0DC"/>
                  </a:solidFill>
                  <a:latin typeface="Arial"/>
                  <a:cs typeface="Arial"/>
                </a:rPr>
                <a:t>14x</a:t>
              </a:r>
            </a:p>
          </p:txBody>
        </p:sp>
        <p:cxnSp>
          <p:nvCxnSpPr>
            <p:cNvPr id="28" name="Straight Connector 27"/>
            <p:cNvCxnSpPr/>
            <p:nvPr/>
          </p:nvCxnSpPr>
          <p:spPr>
            <a:xfrm>
              <a:off x="13695261" y="9610210"/>
              <a:ext cx="3878608" cy="0"/>
            </a:xfrm>
            <a:prstGeom prst="line">
              <a:avLst/>
            </a:prstGeom>
            <a:ln w="38100" cap="sq" cmpd="sng">
              <a:solidFill>
                <a:srgbClr val="00A0DC"/>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7" name="Picture 6"/>
          <p:cNvPicPr>
            <a:picLocks noChangeAspect="1"/>
          </p:cNvPicPr>
          <p:nvPr/>
        </p:nvPicPr>
        <p:blipFill>
          <a:blip r:embed="rId5"/>
          <a:stretch>
            <a:fillRect/>
          </a:stretch>
        </p:blipFill>
        <p:spPr>
          <a:xfrm>
            <a:off x="680164" y="647725"/>
            <a:ext cx="1219841" cy="1219841"/>
          </a:xfrm>
          <a:prstGeom prst="rect">
            <a:avLst/>
          </a:prstGeom>
          <a:ln w="38100" cmpd="sng">
            <a:noFill/>
          </a:ln>
        </p:spPr>
      </p:pic>
    </p:spTree>
    <p:extLst>
      <p:ext uri="{BB962C8B-B14F-4D97-AF65-F5344CB8AC3E}">
        <p14:creationId xmlns:p14="http://schemas.microsoft.com/office/powerpoint/2010/main" val="324293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alphaModFix amt="11000"/>
          </a:blip>
          <a:stretch>
            <a:fillRect/>
          </a:stretch>
        </p:blipFill>
        <p:spPr>
          <a:xfrm>
            <a:off x="634918" y="603618"/>
            <a:ext cx="5346004" cy="1314279"/>
          </a:xfrm>
          <a:prstGeom prst="rect">
            <a:avLst/>
          </a:prstGeom>
        </p:spPr>
      </p:pic>
      <p:pic>
        <p:nvPicPr>
          <p:cNvPr id="33" name="Picture 32"/>
          <p:cNvPicPr>
            <a:picLocks noChangeAspect="1"/>
          </p:cNvPicPr>
          <p:nvPr/>
        </p:nvPicPr>
        <p:blipFill>
          <a:blip r:embed="rId4">
            <a:alphaModFix amt="10000"/>
          </a:blip>
          <a:stretch>
            <a:fillRect/>
          </a:stretch>
        </p:blipFill>
        <p:spPr>
          <a:xfrm>
            <a:off x="634918" y="2063928"/>
            <a:ext cx="5346004" cy="5765049"/>
          </a:xfrm>
          <a:prstGeom prst="rect">
            <a:avLst/>
          </a:prstGeom>
        </p:spPr>
      </p:pic>
      <p:sp>
        <p:nvSpPr>
          <p:cNvPr id="24" name="Title 2"/>
          <p:cNvSpPr>
            <a:spLocks noGrp="1"/>
          </p:cNvSpPr>
          <p:nvPr>
            <p:ph type="title"/>
          </p:nvPr>
        </p:nvSpPr>
        <p:spPr>
          <a:xfrm>
            <a:off x="6795055" y="2314591"/>
            <a:ext cx="4557602" cy="1184693"/>
          </a:xfrm>
        </p:spPr>
        <p:txBody>
          <a:bodyPr anchor="t">
            <a:spAutoFit/>
          </a:bodyPr>
          <a:lstStyle/>
          <a:p>
            <a:pPr algn="l"/>
            <a:r>
              <a:rPr lang="es-ES" sz="3249" dirty="0"/>
              <a:t>Escribe un titular que llame la atención</a:t>
            </a:r>
          </a:p>
        </p:txBody>
      </p:sp>
      <p:grpSp>
        <p:nvGrpSpPr>
          <p:cNvPr id="25" name="Group 24"/>
          <p:cNvGrpSpPr/>
          <p:nvPr/>
        </p:nvGrpSpPr>
        <p:grpSpPr>
          <a:xfrm>
            <a:off x="6795055" y="1186046"/>
            <a:ext cx="902980" cy="902980"/>
            <a:chOff x="12445820" y="2681111"/>
            <a:chExt cx="1947333" cy="1947333"/>
          </a:xfrm>
        </p:grpSpPr>
        <p:sp>
          <p:nvSpPr>
            <p:cNvPr id="26" name="Oval 25"/>
            <p:cNvSpPr/>
            <p:nvPr/>
          </p:nvSpPr>
          <p:spPr>
            <a:xfrm>
              <a:off x="12445820" y="2681111"/>
              <a:ext cx="1947333" cy="1947333"/>
            </a:xfrm>
            <a:prstGeom prst="ellipse">
              <a:avLst/>
            </a:prstGeom>
            <a:noFill/>
            <a:ln w="635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27" name="TextBox 26"/>
            <p:cNvSpPr txBox="1"/>
            <p:nvPr/>
          </p:nvSpPr>
          <p:spPr>
            <a:xfrm>
              <a:off x="13151365" y="3019778"/>
              <a:ext cx="507993" cy="1194455"/>
            </a:xfrm>
            <a:prstGeom prst="rect">
              <a:avLst/>
            </a:prstGeom>
          </p:spPr>
          <p:txBody>
            <a:bodyPr vert="horz" wrap="square" lIns="0" tIns="0" rIns="0" bIns="0" rtlCol="0">
              <a:spAutoFit/>
            </a:bodyPr>
            <a:lstStyle/>
            <a:p>
              <a:pPr defTabSz="228554">
                <a:spcBef>
                  <a:spcPct val="20000"/>
                </a:spcBef>
                <a:buClr>
                  <a:srgbClr val="8D6CAB"/>
                </a:buClr>
              </a:pPr>
              <a:r>
                <a:rPr lang="en-US" sz="3599" dirty="0">
                  <a:solidFill>
                    <a:srgbClr val="8D6CAB"/>
                  </a:solidFill>
                  <a:latin typeface="AvenirNext LT Pro Regular"/>
                  <a:cs typeface="AvenirNext LT Pro Regular"/>
                </a:rPr>
                <a:t>2</a:t>
              </a:r>
            </a:p>
          </p:txBody>
        </p:sp>
      </p:grpSp>
      <p:sp>
        <p:nvSpPr>
          <p:cNvPr id="64" name="Title 2"/>
          <p:cNvSpPr txBox="1">
            <a:spLocks/>
          </p:cNvSpPr>
          <p:nvPr/>
        </p:nvSpPr>
        <p:spPr>
          <a:xfrm>
            <a:off x="6795055" y="3772621"/>
            <a:ext cx="4557602" cy="400103"/>
          </a:xfrm>
          <a:prstGeom prst="rect">
            <a:avLst/>
          </a:prstGeom>
        </p:spPr>
        <p:txBody>
          <a:bodyPr vert="horz" lIns="0" tIns="45717" rIns="0" bIns="45717" rtlCol="0" anchor="t">
            <a:sp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2000" dirty="0">
                <a:solidFill>
                  <a:srgbClr val="FFFFFF"/>
                </a:solidFill>
                <a:latin typeface="Arial"/>
              </a:rPr>
              <a:t>Explica lo que haces.</a:t>
            </a:r>
          </a:p>
        </p:txBody>
      </p:sp>
      <p:sp>
        <p:nvSpPr>
          <p:cNvPr id="72" name="Title 2"/>
          <p:cNvSpPr txBox="1">
            <a:spLocks/>
          </p:cNvSpPr>
          <p:nvPr/>
        </p:nvSpPr>
        <p:spPr>
          <a:xfrm>
            <a:off x="6795055" y="4271328"/>
            <a:ext cx="4557602" cy="400103"/>
          </a:xfrm>
          <a:prstGeom prst="rect">
            <a:avLst/>
          </a:prstGeom>
        </p:spPr>
        <p:txBody>
          <a:bodyPr vert="horz" lIns="0" tIns="45717" rIns="0" bIns="45717" rtlCol="0" anchor="t">
            <a:sp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2000" dirty="0">
                <a:solidFill>
                  <a:srgbClr val="FFFFFF"/>
                </a:solidFill>
                <a:latin typeface="Arial"/>
              </a:rPr>
              <a:t>Muestra tu pasión y qué te diferencia</a:t>
            </a:r>
          </a:p>
        </p:txBody>
      </p:sp>
      <p:pic>
        <p:nvPicPr>
          <p:cNvPr id="2" name="Picture 1"/>
          <p:cNvPicPr>
            <a:picLocks noChangeAspect="1"/>
          </p:cNvPicPr>
          <p:nvPr/>
        </p:nvPicPr>
        <p:blipFill>
          <a:blip r:embed="rId5"/>
          <a:stretch>
            <a:fillRect/>
          </a:stretch>
        </p:blipFill>
        <p:spPr>
          <a:xfrm>
            <a:off x="2120624" y="870283"/>
            <a:ext cx="2120624" cy="184126"/>
          </a:xfrm>
          <a:prstGeom prst="rect">
            <a:avLst/>
          </a:prstGeom>
          <a:ln w="38100" cmpd="sng">
            <a:noFill/>
          </a:ln>
        </p:spPr>
      </p:pic>
      <p:grpSp>
        <p:nvGrpSpPr>
          <p:cNvPr id="14" name="Group 13"/>
          <p:cNvGrpSpPr/>
          <p:nvPr/>
        </p:nvGrpSpPr>
        <p:grpSpPr>
          <a:xfrm>
            <a:off x="1155550" y="2140223"/>
            <a:ext cx="4304739" cy="3288661"/>
            <a:chOff x="2311400" y="4280111"/>
            <a:chExt cx="8610600" cy="6578178"/>
          </a:xfrm>
        </p:grpSpPr>
        <p:pic>
          <p:nvPicPr>
            <p:cNvPr id="9" name="Picture 8"/>
            <p:cNvPicPr>
              <a:picLocks noChangeAspect="1"/>
            </p:cNvPicPr>
            <p:nvPr/>
          </p:nvPicPr>
          <p:blipFill>
            <a:blip r:embed="rId6"/>
            <a:stretch>
              <a:fillRect/>
            </a:stretch>
          </p:blipFill>
          <p:spPr>
            <a:xfrm>
              <a:off x="2311400" y="4280111"/>
              <a:ext cx="8610600" cy="1891878"/>
            </a:xfrm>
            <a:prstGeom prst="rect">
              <a:avLst/>
            </a:prstGeom>
            <a:ln w="38100" cmpd="sng">
              <a:noFill/>
            </a:ln>
          </p:spPr>
        </p:pic>
        <p:pic>
          <p:nvPicPr>
            <p:cNvPr id="12" name="Picture 11"/>
            <p:cNvPicPr>
              <a:picLocks noChangeAspect="1"/>
            </p:cNvPicPr>
            <p:nvPr/>
          </p:nvPicPr>
          <p:blipFill>
            <a:blip r:embed="rId7"/>
            <a:stretch>
              <a:fillRect/>
            </a:stretch>
          </p:blipFill>
          <p:spPr>
            <a:xfrm>
              <a:off x="2311400" y="6623261"/>
              <a:ext cx="8610600" cy="1891878"/>
            </a:xfrm>
            <a:prstGeom prst="rect">
              <a:avLst/>
            </a:prstGeom>
            <a:ln w="38100" cmpd="sng">
              <a:noFill/>
            </a:ln>
          </p:spPr>
        </p:pic>
        <p:pic>
          <p:nvPicPr>
            <p:cNvPr id="13" name="Picture 12"/>
            <p:cNvPicPr>
              <a:picLocks noChangeAspect="1"/>
            </p:cNvPicPr>
            <p:nvPr/>
          </p:nvPicPr>
          <p:blipFill>
            <a:blip r:embed="rId8"/>
            <a:stretch>
              <a:fillRect/>
            </a:stretch>
          </p:blipFill>
          <p:spPr>
            <a:xfrm>
              <a:off x="2311400" y="8966411"/>
              <a:ext cx="8610600" cy="1891878"/>
            </a:xfrm>
            <a:prstGeom prst="rect">
              <a:avLst/>
            </a:prstGeom>
            <a:ln w="38100" cmpd="sng">
              <a:noFill/>
            </a:ln>
          </p:spPr>
        </p:pic>
      </p:grpSp>
    </p:spTree>
    <p:extLst>
      <p:ext uri="{BB962C8B-B14F-4D97-AF65-F5344CB8AC3E}">
        <p14:creationId xmlns:p14="http://schemas.microsoft.com/office/powerpoint/2010/main" val="407002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alphaModFix amt="11000"/>
          </a:blip>
          <a:stretch>
            <a:fillRect/>
          </a:stretch>
        </p:blipFill>
        <p:spPr>
          <a:xfrm>
            <a:off x="634918" y="603618"/>
            <a:ext cx="5346004" cy="1314279"/>
          </a:xfrm>
          <a:prstGeom prst="rect">
            <a:avLst/>
          </a:prstGeom>
        </p:spPr>
      </p:pic>
      <p:pic>
        <p:nvPicPr>
          <p:cNvPr id="17" name="Picture 16"/>
          <p:cNvPicPr>
            <a:picLocks noChangeAspect="1"/>
          </p:cNvPicPr>
          <p:nvPr/>
        </p:nvPicPr>
        <p:blipFill>
          <a:blip r:embed="rId4">
            <a:alphaModFix amt="10000"/>
          </a:blip>
          <a:stretch>
            <a:fillRect/>
          </a:stretch>
        </p:blipFill>
        <p:spPr>
          <a:xfrm>
            <a:off x="634918" y="2063928"/>
            <a:ext cx="5346004" cy="5765049"/>
          </a:xfrm>
          <a:prstGeom prst="rect">
            <a:avLst/>
          </a:prstGeom>
        </p:spPr>
      </p:pic>
      <p:sp>
        <p:nvSpPr>
          <p:cNvPr id="24" name="Title 2"/>
          <p:cNvSpPr>
            <a:spLocks noGrp="1"/>
          </p:cNvSpPr>
          <p:nvPr>
            <p:ph type="title"/>
          </p:nvPr>
        </p:nvSpPr>
        <p:spPr>
          <a:xfrm>
            <a:off x="6795055" y="2314591"/>
            <a:ext cx="5396945" cy="1184693"/>
          </a:xfrm>
        </p:spPr>
        <p:txBody>
          <a:bodyPr wrap="square" anchor="t">
            <a:spAutoFit/>
          </a:bodyPr>
          <a:lstStyle/>
          <a:p>
            <a:pPr algn="l"/>
            <a:r>
              <a:rPr lang="es-ES" sz="3249" dirty="0"/>
              <a:t>Crea un extracto sencillo y descriptivo</a:t>
            </a:r>
          </a:p>
        </p:txBody>
      </p:sp>
      <p:grpSp>
        <p:nvGrpSpPr>
          <p:cNvPr id="25" name="Group 24"/>
          <p:cNvGrpSpPr/>
          <p:nvPr/>
        </p:nvGrpSpPr>
        <p:grpSpPr>
          <a:xfrm>
            <a:off x="6795055" y="1186046"/>
            <a:ext cx="902980" cy="902980"/>
            <a:chOff x="12445820" y="2681111"/>
            <a:chExt cx="1947333" cy="1947333"/>
          </a:xfrm>
        </p:grpSpPr>
        <p:sp>
          <p:nvSpPr>
            <p:cNvPr id="26" name="Oval 25"/>
            <p:cNvSpPr/>
            <p:nvPr/>
          </p:nvSpPr>
          <p:spPr>
            <a:xfrm>
              <a:off x="12445820" y="2681111"/>
              <a:ext cx="1947333" cy="1947333"/>
            </a:xfrm>
            <a:prstGeom prst="ellipse">
              <a:avLst/>
            </a:prstGeom>
            <a:noFill/>
            <a:ln w="635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27" name="TextBox 26"/>
            <p:cNvSpPr txBox="1"/>
            <p:nvPr/>
          </p:nvSpPr>
          <p:spPr>
            <a:xfrm>
              <a:off x="13151365" y="3019778"/>
              <a:ext cx="507993" cy="1194455"/>
            </a:xfrm>
            <a:prstGeom prst="rect">
              <a:avLst/>
            </a:prstGeom>
          </p:spPr>
          <p:txBody>
            <a:bodyPr vert="horz" wrap="square" lIns="0" tIns="0" rIns="0" bIns="0" rtlCol="0">
              <a:spAutoFit/>
            </a:bodyPr>
            <a:lstStyle/>
            <a:p>
              <a:pPr defTabSz="228554">
                <a:spcBef>
                  <a:spcPct val="20000"/>
                </a:spcBef>
                <a:buClr>
                  <a:srgbClr val="8D6CAB"/>
                </a:buClr>
              </a:pPr>
              <a:r>
                <a:rPr lang="en-US" sz="3599" dirty="0">
                  <a:solidFill>
                    <a:srgbClr val="DD5143"/>
                  </a:solidFill>
                  <a:latin typeface="AvenirNext LT Pro Regular"/>
                  <a:cs typeface="AvenirNext LT Pro Regular"/>
                </a:rPr>
                <a:t>3</a:t>
              </a:r>
            </a:p>
          </p:txBody>
        </p:sp>
      </p:grpSp>
      <p:grpSp>
        <p:nvGrpSpPr>
          <p:cNvPr id="2" name="Group 1"/>
          <p:cNvGrpSpPr/>
          <p:nvPr/>
        </p:nvGrpSpPr>
        <p:grpSpPr>
          <a:xfrm>
            <a:off x="6795055" y="3772619"/>
            <a:ext cx="5396946" cy="2244400"/>
            <a:chOff x="13591878" y="8610258"/>
            <a:chExt cx="10795297" cy="4489386"/>
          </a:xfrm>
        </p:grpSpPr>
        <p:sp>
          <p:nvSpPr>
            <p:cNvPr id="11" name="Title 2"/>
            <p:cNvSpPr txBox="1">
              <a:spLocks/>
            </p:cNvSpPr>
            <p:nvPr/>
          </p:nvSpPr>
          <p:spPr>
            <a:xfrm>
              <a:off x="13591878" y="8610258"/>
              <a:ext cx="10629737" cy="1415945"/>
            </a:xfrm>
            <a:prstGeom prst="rect">
              <a:avLst/>
            </a:prstGeom>
          </p:spPr>
          <p:txBody>
            <a:bodyPr vert="horz" wrap="square" lIns="0" tIns="45717" rIns="0" bIns="45717" rtlCol="0" anchor="t">
              <a:sp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2000" dirty="0">
                  <a:solidFill>
                    <a:srgbClr val="FFFFFF"/>
                  </a:solidFill>
                  <a:latin typeface="Arial"/>
                </a:rPr>
                <a:t>Céntrate en tus logros profesionales y en tus aspiraciones.</a:t>
              </a:r>
            </a:p>
          </p:txBody>
        </p:sp>
        <p:sp>
          <p:nvSpPr>
            <p:cNvPr id="12" name="Title 2"/>
            <p:cNvSpPr txBox="1">
              <a:spLocks/>
            </p:cNvSpPr>
            <p:nvPr/>
          </p:nvSpPr>
          <p:spPr>
            <a:xfrm>
              <a:off x="13591878" y="10446519"/>
              <a:ext cx="10795297" cy="800310"/>
            </a:xfrm>
            <a:prstGeom prst="rect">
              <a:avLst/>
            </a:prstGeom>
          </p:spPr>
          <p:txBody>
            <a:bodyPr vert="horz" wrap="square" lIns="0" tIns="45717" rIns="0" bIns="45717" rtlCol="0" anchor="t">
              <a:sp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2000" dirty="0">
                  <a:solidFill>
                    <a:srgbClr val="FFFFFF"/>
                  </a:solidFill>
                  <a:latin typeface="Arial"/>
                </a:rPr>
                <a:t>Al menos 40 palabras.</a:t>
              </a:r>
            </a:p>
          </p:txBody>
        </p:sp>
        <p:sp>
          <p:nvSpPr>
            <p:cNvPr id="13" name="Title 2"/>
            <p:cNvSpPr txBox="1">
              <a:spLocks/>
            </p:cNvSpPr>
            <p:nvPr/>
          </p:nvSpPr>
          <p:spPr>
            <a:xfrm>
              <a:off x="13591878" y="11683699"/>
              <a:ext cx="10194627" cy="1415945"/>
            </a:xfrm>
            <a:prstGeom prst="rect">
              <a:avLst/>
            </a:prstGeom>
          </p:spPr>
          <p:txBody>
            <a:bodyPr vert="horz" wrap="square" lIns="0" tIns="45717" rIns="0" bIns="45717" rtlCol="0" anchor="t">
              <a:sp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2000" dirty="0">
                  <a:solidFill>
                    <a:srgbClr val="FFFFFF"/>
                  </a:solidFill>
                  <a:latin typeface="Arial"/>
                </a:rPr>
                <a:t>Incluye palabras clave en tu carrera </a:t>
              </a:r>
            </a:p>
            <a:p>
              <a:pPr algn="l" defTabSz="457132"/>
              <a:r>
                <a:rPr lang="es-ES" sz="2000" dirty="0">
                  <a:solidFill>
                    <a:srgbClr val="FFFFFF"/>
                  </a:solidFill>
                  <a:latin typeface="Arial"/>
                </a:rPr>
                <a:t>(no palabras muy manidas/vacías)</a:t>
              </a:r>
            </a:p>
          </p:txBody>
        </p:sp>
      </p:grpSp>
      <p:pic>
        <p:nvPicPr>
          <p:cNvPr id="3" name="Picture 2"/>
          <p:cNvPicPr>
            <a:picLocks noChangeAspect="1"/>
          </p:cNvPicPr>
          <p:nvPr/>
        </p:nvPicPr>
        <p:blipFill>
          <a:blip r:embed="rId5"/>
          <a:stretch>
            <a:fillRect/>
          </a:stretch>
        </p:blipFill>
        <p:spPr>
          <a:xfrm>
            <a:off x="634918" y="2482973"/>
            <a:ext cx="5346004" cy="1326977"/>
          </a:xfrm>
          <a:prstGeom prst="rect">
            <a:avLst/>
          </a:prstGeom>
        </p:spPr>
      </p:pic>
    </p:spTree>
    <p:extLst>
      <p:ext uri="{BB962C8B-B14F-4D97-AF65-F5344CB8AC3E}">
        <p14:creationId xmlns:p14="http://schemas.microsoft.com/office/powerpoint/2010/main" val="1375258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6795055" y="2314591"/>
            <a:ext cx="4557602" cy="1684702"/>
          </a:xfrm>
        </p:spPr>
        <p:txBody>
          <a:bodyPr anchor="t">
            <a:spAutoFit/>
          </a:bodyPr>
          <a:lstStyle/>
          <a:p>
            <a:pPr algn="l"/>
            <a:r>
              <a:rPr lang="es-ES" sz="3249" dirty="0"/>
              <a:t>Detalla tu experiencia profesional en diferentes etapas. </a:t>
            </a:r>
          </a:p>
        </p:txBody>
      </p:sp>
      <p:grpSp>
        <p:nvGrpSpPr>
          <p:cNvPr id="11" name="Group 10"/>
          <p:cNvGrpSpPr/>
          <p:nvPr/>
        </p:nvGrpSpPr>
        <p:grpSpPr>
          <a:xfrm>
            <a:off x="6795055" y="1186046"/>
            <a:ext cx="902980" cy="902980"/>
            <a:chOff x="12445820" y="2681111"/>
            <a:chExt cx="1947333" cy="1947333"/>
          </a:xfrm>
        </p:grpSpPr>
        <p:sp>
          <p:nvSpPr>
            <p:cNvPr id="12" name="Oval 11"/>
            <p:cNvSpPr/>
            <p:nvPr/>
          </p:nvSpPr>
          <p:spPr>
            <a:xfrm>
              <a:off x="12445820" y="2681111"/>
              <a:ext cx="1947333" cy="1947333"/>
            </a:xfrm>
            <a:prstGeom prst="ellipse">
              <a:avLst/>
            </a:prstGeom>
            <a:noFill/>
            <a:ln w="635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13" name="TextBox 12"/>
            <p:cNvSpPr txBox="1"/>
            <p:nvPr/>
          </p:nvSpPr>
          <p:spPr>
            <a:xfrm>
              <a:off x="13151365" y="3019778"/>
              <a:ext cx="507993" cy="1194455"/>
            </a:xfrm>
            <a:prstGeom prst="rect">
              <a:avLst/>
            </a:prstGeom>
          </p:spPr>
          <p:txBody>
            <a:bodyPr vert="horz" wrap="square" lIns="0" tIns="0" rIns="0" bIns="0" rtlCol="0">
              <a:spAutoFit/>
            </a:bodyPr>
            <a:lstStyle/>
            <a:p>
              <a:pPr defTabSz="228554">
                <a:spcBef>
                  <a:spcPct val="20000"/>
                </a:spcBef>
                <a:buClr>
                  <a:srgbClr val="8D6CAB"/>
                </a:buClr>
              </a:pPr>
              <a:r>
                <a:rPr lang="en-US" sz="3599" dirty="0">
                  <a:solidFill>
                    <a:srgbClr val="E68523"/>
                  </a:solidFill>
                  <a:latin typeface="AvenirNext LT Pro Regular"/>
                  <a:cs typeface="AvenirNext LT Pro Regular"/>
                </a:rPr>
                <a:t>4</a:t>
              </a:r>
            </a:p>
          </p:txBody>
        </p:sp>
      </p:grpSp>
      <p:grpSp>
        <p:nvGrpSpPr>
          <p:cNvPr id="43" name="Group 42"/>
          <p:cNvGrpSpPr/>
          <p:nvPr/>
        </p:nvGrpSpPr>
        <p:grpSpPr>
          <a:xfrm>
            <a:off x="6795056" y="3887634"/>
            <a:ext cx="2841169" cy="2407260"/>
            <a:chOff x="13591879" y="7626002"/>
            <a:chExt cx="5683077" cy="4815148"/>
          </a:xfrm>
        </p:grpSpPr>
        <p:sp>
          <p:nvSpPr>
            <p:cNvPr id="44" name="TextBox 43"/>
            <p:cNvSpPr txBox="1"/>
            <p:nvPr/>
          </p:nvSpPr>
          <p:spPr>
            <a:xfrm>
              <a:off x="13591879" y="9978617"/>
              <a:ext cx="5683077" cy="2462533"/>
            </a:xfrm>
            <a:prstGeom prst="rect">
              <a:avLst/>
            </a:prstGeom>
          </p:spPr>
          <p:txBody>
            <a:bodyPr vert="horz" wrap="square" lIns="0" tIns="0" rIns="0" bIns="0" rtlCol="0">
              <a:spAutoFit/>
            </a:bodyPr>
            <a:lstStyle/>
            <a:p>
              <a:pPr defTabSz="228554">
                <a:spcBef>
                  <a:spcPct val="20000"/>
                </a:spcBef>
                <a:buClr>
                  <a:srgbClr val="8D6CAB"/>
                </a:buClr>
              </a:pPr>
              <a:r>
                <a:rPr lang="es-ES" sz="2000" dirty="0">
                  <a:solidFill>
                    <a:srgbClr val="FFFFFF"/>
                  </a:solidFill>
                  <a:latin typeface="Arial"/>
                  <a:cs typeface="Arial"/>
                </a:rPr>
                <a:t>Recibirás hasta 12 veces más visitas a tu perfil completando tu experiencia.</a:t>
              </a:r>
            </a:p>
          </p:txBody>
        </p:sp>
        <p:sp>
          <p:nvSpPr>
            <p:cNvPr id="45" name="TextBox 44"/>
            <p:cNvSpPr txBox="1"/>
            <p:nvPr/>
          </p:nvSpPr>
          <p:spPr>
            <a:xfrm>
              <a:off x="13591879" y="7626002"/>
              <a:ext cx="3226862" cy="1769689"/>
            </a:xfrm>
            <a:prstGeom prst="rect">
              <a:avLst/>
            </a:prstGeom>
          </p:spPr>
          <p:txBody>
            <a:bodyPr vert="horz" wrap="square" lIns="0" tIns="0" rIns="0" bIns="0" rtlCol="0">
              <a:spAutoFit/>
            </a:bodyPr>
            <a:lstStyle/>
            <a:p>
              <a:pPr defTabSz="228554">
                <a:spcBef>
                  <a:spcPct val="20000"/>
                </a:spcBef>
                <a:buClr>
                  <a:srgbClr val="8D6CAB"/>
                </a:buClr>
              </a:pPr>
              <a:r>
                <a:rPr lang="en-US" sz="5749" dirty="0">
                  <a:solidFill>
                    <a:srgbClr val="E68523"/>
                  </a:solidFill>
                  <a:latin typeface="Arial"/>
                  <a:cs typeface="Arial"/>
                </a:rPr>
                <a:t>12x</a:t>
              </a:r>
            </a:p>
          </p:txBody>
        </p:sp>
        <p:cxnSp>
          <p:nvCxnSpPr>
            <p:cNvPr id="46" name="Straight Connector 45"/>
            <p:cNvCxnSpPr/>
            <p:nvPr/>
          </p:nvCxnSpPr>
          <p:spPr>
            <a:xfrm>
              <a:off x="13695261" y="9610210"/>
              <a:ext cx="3878608" cy="0"/>
            </a:xfrm>
            <a:prstGeom prst="line">
              <a:avLst/>
            </a:prstGeom>
            <a:ln w="38100" cap="sq" cmpd="sng">
              <a:solidFill>
                <a:schemeClr val="accent3"/>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15" name="Picture 14"/>
          <p:cNvPicPr>
            <a:picLocks noChangeAspect="1"/>
          </p:cNvPicPr>
          <p:nvPr/>
        </p:nvPicPr>
        <p:blipFill>
          <a:blip r:embed="rId3"/>
          <a:stretch>
            <a:fillRect/>
          </a:stretch>
        </p:blipFill>
        <p:spPr>
          <a:xfrm>
            <a:off x="624739" y="711554"/>
            <a:ext cx="5346004" cy="6146000"/>
          </a:xfrm>
          <a:prstGeom prst="rect">
            <a:avLst/>
          </a:prstGeom>
        </p:spPr>
      </p:pic>
    </p:spTree>
    <p:extLst>
      <p:ext uri="{BB962C8B-B14F-4D97-AF65-F5344CB8AC3E}">
        <p14:creationId xmlns:p14="http://schemas.microsoft.com/office/powerpoint/2010/main" val="15119381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795055" y="1186046"/>
            <a:ext cx="902980" cy="902980"/>
            <a:chOff x="12445820" y="2681111"/>
            <a:chExt cx="1947333" cy="1947333"/>
          </a:xfrm>
        </p:grpSpPr>
        <p:sp>
          <p:nvSpPr>
            <p:cNvPr id="12" name="Oval 11"/>
            <p:cNvSpPr/>
            <p:nvPr/>
          </p:nvSpPr>
          <p:spPr>
            <a:xfrm>
              <a:off x="12445820" y="2681111"/>
              <a:ext cx="1947333" cy="1947333"/>
            </a:xfrm>
            <a:prstGeom prst="ellipse">
              <a:avLst/>
            </a:prstGeom>
            <a:noFill/>
            <a:ln w="635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13" name="TextBox 12"/>
            <p:cNvSpPr txBox="1"/>
            <p:nvPr/>
          </p:nvSpPr>
          <p:spPr>
            <a:xfrm>
              <a:off x="13151365" y="3019778"/>
              <a:ext cx="507993" cy="1194455"/>
            </a:xfrm>
            <a:prstGeom prst="rect">
              <a:avLst/>
            </a:prstGeom>
            <a:ln>
              <a:noFill/>
            </a:ln>
          </p:spPr>
          <p:txBody>
            <a:bodyPr vert="horz" wrap="square" lIns="0" tIns="0" rIns="0" bIns="0" rtlCol="0">
              <a:spAutoFit/>
            </a:bodyPr>
            <a:lstStyle/>
            <a:p>
              <a:pPr defTabSz="228554">
                <a:spcBef>
                  <a:spcPct val="20000"/>
                </a:spcBef>
                <a:buClr>
                  <a:srgbClr val="8D6CAB"/>
                </a:buClr>
              </a:pPr>
              <a:r>
                <a:rPr lang="en-US" sz="3599" dirty="0">
                  <a:solidFill>
                    <a:srgbClr val="00AEB3"/>
                  </a:solidFill>
                  <a:latin typeface="AvenirNext LT Pro Regular"/>
                  <a:cs typeface="AvenirNext LT Pro Regular"/>
                </a:rPr>
                <a:t>5</a:t>
              </a:r>
            </a:p>
          </p:txBody>
        </p:sp>
      </p:grpSp>
      <p:sp>
        <p:nvSpPr>
          <p:cNvPr id="15" name="Title 2"/>
          <p:cNvSpPr>
            <a:spLocks noGrp="1"/>
          </p:cNvSpPr>
          <p:nvPr>
            <p:ph type="title"/>
          </p:nvPr>
        </p:nvSpPr>
        <p:spPr>
          <a:xfrm>
            <a:off x="6795055" y="2314591"/>
            <a:ext cx="5075172" cy="1684702"/>
          </a:xfrm>
        </p:spPr>
        <p:txBody>
          <a:bodyPr wrap="square" anchor="t">
            <a:spAutoFit/>
          </a:bodyPr>
          <a:lstStyle/>
          <a:p>
            <a:pPr algn="l"/>
            <a:r>
              <a:rPr lang="es-ES" sz="3249" dirty="0"/>
              <a:t>Añade ejemplos gráficos de tu trabajo (fotografías, presentaciones, videos…)</a:t>
            </a:r>
          </a:p>
        </p:txBody>
      </p:sp>
      <p:sp>
        <p:nvSpPr>
          <p:cNvPr id="16" name="Title 2"/>
          <p:cNvSpPr txBox="1">
            <a:spLocks/>
          </p:cNvSpPr>
          <p:nvPr/>
        </p:nvSpPr>
        <p:spPr>
          <a:xfrm>
            <a:off x="6795055" y="4214291"/>
            <a:ext cx="4772334" cy="1015657"/>
          </a:xfrm>
          <a:prstGeom prst="rect">
            <a:avLst/>
          </a:prstGeom>
        </p:spPr>
        <p:txBody>
          <a:bodyPr vert="horz" wrap="square" lIns="0" tIns="45717" rIns="0" bIns="45717" rtlCol="0" anchor="t">
            <a:sp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2000" dirty="0">
                <a:solidFill>
                  <a:srgbClr val="FFFFFF"/>
                </a:solidFill>
                <a:latin typeface="Arial"/>
              </a:rPr>
              <a:t>Proporciona una experiencia dinámica, más visual, que represente mejor tu historia profesional.</a:t>
            </a:r>
          </a:p>
        </p:txBody>
      </p:sp>
      <p:pic>
        <p:nvPicPr>
          <p:cNvPr id="20" name="Picture 19"/>
          <p:cNvPicPr>
            <a:picLocks noChangeAspect="1"/>
          </p:cNvPicPr>
          <p:nvPr/>
        </p:nvPicPr>
        <p:blipFill>
          <a:blip r:embed="rId5">
            <a:alphaModFix amt="12000"/>
          </a:blip>
          <a:stretch>
            <a:fillRect/>
          </a:stretch>
        </p:blipFill>
        <p:spPr>
          <a:xfrm>
            <a:off x="624739" y="711554"/>
            <a:ext cx="5346004" cy="6146000"/>
          </a:xfrm>
          <a:prstGeom prst="rect">
            <a:avLst/>
          </a:prstGeom>
        </p:spPr>
      </p:pic>
      <p:pic>
        <p:nvPicPr>
          <p:cNvPr id="17" name="Klien Epstien &amp; Parker F-W 13 Perfect Imperfection-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8228" b="12026"/>
          <a:stretch/>
        </p:blipFill>
        <p:spPr>
          <a:xfrm>
            <a:off x="735997" y="3081573"/>
            <a:ext cx="2486844" cy="1151994"/>
          </a:xfrm>
          <a:prstGeom prst="rect">
            <a:avLst/>
          </a:prstGeom>
        </p:spPr>
      </p:pic>
    </p:spTree>
    <p:extLst>
      <p:ext uri="{BB962C8B-B14F-4D97-AF65-F5344CB8AC3E}">
        <p14:creationId xmlns:p14="http://schemas.microsoft.com/office/powerpoint/2010/main" val="72791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9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mute="1">
                <p:cTn id="12" repeatCount="indefinite"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6795055" y="2314591"/>
            <a:ext cx="5088975" cy="1184693"/>
          </a:xfrm>
        </p:spPr>
        <p:txBody>
          <a:bodyPr wrap="square" anchor="t">
            <a:spAutoFit/>
          </a:bodyPr>
          <a:lstStyle/>
          <a:p>
            <a:pPr algn="l"/>
            <a:r>
              <a:rPr lang="es-ES" sz="3249" dirty="0"/>
              <a:t>Añade tus habilidades y recibe recomendaciones.</a:t>
            </a:r>
          </a:p>
        </p:txBody>
      </p:sp>
      <p:grpSp>
        <p:nvGrpSpPr>
          <p:cNvPr id="10" name="Group 9"/>
          <p:cNvGrpSpPr/>
          <p:nvPr/>
        </p:nvGrpSpPr>
        <p:grpSpPr>
          <a:xfrm>
            <a:off x="6795055" y="1186046"/>
            <a:ext cx="902980" cy="902980"/>
            <a:chOff x="12445820" y="2681111"/>
            <a:chExt cx="1947333" cy="1947333"/>
          </a:xfrm>
        </p:grpSpPr>
        <p:sp>
          <p:nvSpPr>
            <p:cNvPr id="11" name="Oval 10"/>
            <p:cNvSpPr/>
            <p:nvPr/>
          </p:nvSpPr>
          <p:spPr>
            <a:xfrm>
              <a:off x="12445820" y="2681111"/>
              <a:ext cx="1947333" cy="1947333"/>
            </a:xfrm>
            <a:prstGeom prst="ellipse">
              <a:avLst/>
            </a:prstGeom>
            <a:noFill/>
            <a:ln w="635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12" name="TextBox 11"/>
            <p:cNvSpPr txBox="1"/>
            <p:nvPr/>
          </p:nvSpPr>
          <p:spPr>
            <a:xfrm>
              <a:off x="13151365" y="3019778"/>
              <a:ext cx="507993" cy="1194455"/>
            </a:xfrm>
            <a:prstGeom prst="rect">
              <a:avLst/>
            </a:prstGeom>
            <a:ln>
              <a:noFill/>
            </a:ln>
          </p:spPr>
          <p:txBody>
            <a:bodyPr vert="horz" wrap="square" lIns="0" tIns="0" rIns="0" bIns="0" rtlCol="0">
              <a:spAutoFit/>
            </a:bodyPr>
            <a:lstStyle/>
            <a:p>
              <a:pPr defTabSz="228554">
                <a:spcBef>
                  <a:spcPct val="20000"/>
                </a:spcBef>
                <a:buClr>
                  <a:srgbClr val="8D6CAB"/>
                </a:buClr>
              </a:pPr>
              <a:r>
                <a:rPr lang="en-US" sz="3599" dirty="0">
                  <a:solidFill>
                    <a:srgbClr val="EDB220"/>
                  </a:solidFill>
                  <a:latin typeface="AvenirNext LT Pro Regular"/>
                  <a:cs typeface="AvenirNext LT Pro Regular"/>
                </a:rPr>
                <a:t>6</a:t>
              </a:r>
            </a:p>
          </p:txBody>
        </p:sp>
      </p:grpSp>
      <p:sp>
        <p:nvSpPr>
          <p:cNvPr id="26" name="Title 2"/>
          <p:cNvSpPr txBox="1">
            <a:spLocks/>
          </p:cNvSpPr>
          <p:nvPr/>
        </p:nvSpPr>
        <p:spPr>
          <a:xfrm>
            <a:off x="6795055" y="3676005"/>
            <a:ext cx="4772334" cy="707880"/>
          </a:xfrm>
          <a:prstGeom prst="rect">
            <a:avLst/>
          </a:prstGeom>
        </p:spPr>
        <p:txBody>
          <a:bodyPr vert="horz" wrap="square" lIns="0" tIns="45717" rIns="0" bIns="45717" rtlCol="0" anchor="t">
            <a:sp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2000" dirty="0">
                <a:solidFill>
                  <a:srgbClr val="FFFFFF"/>
                </a:solidFill>
                <a:latin typeface="Arial"/>
              </a:rPr>
              <a:t>Incluye una mezcla entre tus habilidades a alto nivel y las más generales. </a:t>
            </a:r>
          </a:p>
        </p:txBody>
      </p:sp>
      <p:pic>
        <p:nvPicPr>
          <p:cNvPr id="13" name="Picture 12"/>
          <p:cNvPicPr>
            <a:picLocks noChangeAspect="1"/>
          </p:cNvPicPr>
          <p:nvPr/>
        </p:nvPicPr>
        <p:blipFill>
          <a:blip r:embed="rId3">
            <a:alphaModFix amt="12000"/>
          </a:blip>
          <a:stretch>
            <a:fillRect/>
          </a:stretch>
        </p:blipFill>
        <p:spPr>
          <a:xfrm>
            <a:off x="634918" y="711554"/>
            <a:ext cx="5346004" cy="6146000"/>
          </a:xfrm>
          <a:prstGeom prst="rect">
            <a:avLst/>
          </a:prstGeom>
        </p:spPr>
      </p:pic>
      <p:pic>
        <p:nvPicPr>
          <p:cNvPr id="3" name="Picture 2"/>
          <p:cNvPicPr>
            <a:picLocks noChangeAspect="1"/>
          </p:cNvPicPr>
          <p:nvPr/>
        </p:nvPicPr>
        <p:blipFill>
          <a:blip r:embed="rId4"/>
          <a:stretch>
            <a:fillRect/>
          </a:stretch>
        </p:blipFill>
        <p:spPr>
          <a:xfrm>
            <a:off x="634918" y="2178213"/>
            <a:ext cx="5346004" cy="3301570"/>
          </a:xfrm>
          <a:prstGeom prst="rect">
            <a:avLst/>
          </a:prstGeom>
        </p:spPr>
      </p:pic>
    </p:spTree>
    <p:extLst>
      <p:ext uri="{BB962C8B-B14F-4D97-AF65-F5344CB8AC3E}">
        <p14:creationId xmlns:p14="http://schemas.microsoft.com/office/powerpoint/2010/main" val="561021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6795055" y="2314591"/>
            <a:ext cx="4557602" cy="1684702"/>
          </a:xfrm>
        </p:spPr>
        <p:txBody>
          <a:bodyPr anchor="t">
            <a:spAutoFit/>
          </a:bodyPr>
          <a:lstStyle/>
          <a:p>
            <a:pPr algn="l"/>
            <a:r>
              <a:rPr lang="es-ES" sz="3249" dirty="0"/>
              <a:t>Incluye tu experiencia como voluntario y en otras causas benéficas</a:t>
            </a:r>
          </a:p>
        </p:txBody>
      </p:sp>
      <p:grpSp>
        <p:nvGrpSpPr>
          <p:cNvPr id="9" name="Group 8"/>
          <p:cNvGrpSpPr/>
          <p:nvPr/>
        </p:nvGrpSpPr>
        <p:grpSpPr>
          <a:xfrm>
            <a:off x="6795055" y="1186046"/>
            <a:ext cx="902980" cy="902980"/>
            <a:chOff x="12445820" y="2681111"/>
            <a:chExt cx="1947333" cy="1947333"/>
          </a:xfrm>
        </p:grpSpPr>
        <p:sp>
          <p:nvSpPr>
            <p:cNvPr id="10" name="Oval 9"/>
            <p:cNvSpPr/>
            <p:nvPr/>
          </p:nvSpPr>
          <p:spPr>
            <a:xfrm>
              <a:off x="12445820" y="2681111"/>
              <a:ext cx="1947333" cy="1947333"/>
            </a:xfrm>
            <a:prstGeom prst="ellipse">
              <a:avLst/>
            </a:prstGeom>
            <a:noFill/>
            <a:ln w="635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11" name="TextBox 10"/>
            <p:cNvSpPr txBox="1"/>
            <p:nvPr/>
          </p:nvSpPr>
          <p:spPr>
            <a:xfrm>
              <a:off x="13151365" y="3019778"/>
              <a:ext cx="507993" cy="1194455"/>
            </a:xfrm>
            <a:prstGeom prst="rect">
              <a:avLst/>
            </a:prstGeom>
            <a:ln>
              <a:noFill/>
            </a:ln>
          </p:spPr>
          <p:txBody>
            <a:bodyPr vert="horz" wrap="square" lIns="0" tIns="0" rIns="0" bIns="0" rtlCol="0">
              <a:spAutoFit/>
            </a:bodyPr>
            <a:lstStyle/>
            <a:p>
              <a:pPr defTabSz="228554">
                <a:spcBef>
                  <a:spcPct val="20000"/>
                </a:spcBef>
                <a:buClr>
                  <a:srgbClr val="8D6CAB"/>
                </a:buClr>
              </a:pPr>
              <a:r>
                <a:rPr lang="en-US" sz="3599" dirty="0">
                  <a:solidFill>
                    <a:srgbClr val="DC4B89"/>
                  </a:solidFill>
                  <a:latin typeface="AvenirNext LT Pro Regular"/>
                  <a:cs typeface="AvenirNext LT Pro Regular"/>
                </a:rPr>
                <a:t>7</a:t>
              </a:r>
            </a:p>
          </p:txBody>
        </p:sp>
      </p:grpSp>
      <p:grpSp>
        <p:nvGrpSpPr>
          <p:cNvPr id="2" name="Group 1"/>
          <p:cNvGrpSpPr/>
          <p:nvPr/>
        </p:nvGrpSpPr>
        <p:grpSpPr>
          <a:xfrm>
            <a:off x="6795055" y="3887633"/>
            <a:ext cx="2841169" cy="1791707"/>
            <a:chOff x="13591878" y="7775386"/>
            <a:chExt cx="5683078" cy="3583882"/>
          </a:xfrm>
        </p:grpSpPr>
        <p:sp>
          <p:nvSpPr>
            <p:cNvPr id="12" name="TextBox 11"/>
            <p:cNvSpPr txBox="1"/>
            <p:nvPr/>
          </p:nvSpPr>
          <p:spPr>
            <a:xfrm>
              <a:off x="13591878" y="10128001"/>
              <a:ext cx="5683078" cy="1231267"/>
            </a:xfrm>
            <a:prstGeom prst="rect">
              <a:avLst/>
            </a:prstGeom>
          </p:spPr>
          <p:txBody>
            <a:bodyPr vert="horz" wrap="square" lIns="0" tIns="0" rIns="0" bIns="0" rtlCol="0">
              <a:spAutoFit/>
            </a:bodyPr>
            <a:lstStyle/>
            <a:p>
              <a:pPr defTabSz="228554">
                <a:spcBef>
                  <a:spcPct val="20000"/>
                </a:spcBef>
                <a:buClr>
                  <a:srgbClr val="8D6CAB"/>
                </a:buClr>
              </a:pPr>
              <a:r>
                <a:rPr lang="es-ES" sz="2000" dirty="0">
                  <a:solidFill>
                    <a:srgbClr val="FFFFFF"/>
                  </a:solidFill>
                  <a:latin typeface="Arial"/>
                  <a:cs typeface="Arial"/>
                </a:rPr>
                <a:t>Más visitado. ¡El contenido se comparte!</a:t>
              </a:r>
            </a:p>
          </p:txBody>
        </p:sp>
        <p:sp>
          <p:nvSpPr>
            <p:cNvPr id="13" name="TextBox 12"/>
            <p:cNvSpPr txBox="1"/>
            <p:nvPr/>
          </p:nvSpPr>
          <p:spPr>
            <a:xfrm>
              <a:off x="13591878" y="7775386"/>
              <a:ext cx="4261357" cy="1769689"/>
            </a:xfrm>
            <a:prstGeom prst="rect">
              <a:avLst/>
            </a:prstGeom>
          </p:spPr>
          <p:txBody>
            <a:bodyPr vert="horz" wrap="square" lIns="0" tIns="0" rIns="0" bIns="0" rtlCol="0">
              <a:spAutoFit/>
            </a:bodyPr>
            <a:lstStyle/>
            <a:p>
              <a:pPr defTabSz="228554">
                <a:spcBef>
                  <a:spcPct val="20000"/>
                </a:spcBef>
                <a:buClr>
                  <a:srgbClr val="8D6CAB"/>
                </a:buClr>
              </a:pPr>
              <a:r>
                <a:rPr lang="en-US" sz="5749" dirty="0">
                  <a:solidFill>
                    <a:srgbClr val="DC4B89"/>
                  </a:solidFill>
                  <a:latin typeface="Arial"/>
                  <a:cs typeface="Arial"/>
                </a:rPr>
                <a:t>6x</a:t>
              </a:r>
            </a:p>
          </p:txBody>
        </p:sp>
        <p:cxnSp>
          <p:nvCxnSpPr>
            <p:cNvPr id="14" name="Straight Connector 13"/>
            <p:cNvCxnSpPr/>
            <p:nvPr/>
          </p:nvCxnSpPr>
          <p:spPr>
            <a:xfrm>
              <a:off x="13695261" y="9759594"/>
              <a:ext cx="3878608" cy="0"/>
            </a:xfrm>
            <a:prstGeom prst="line">
              <a:avLst/>
            </a:prstGeom>
            <a:ln w="38100" cap="sq" cmpd="sng">
              <a:solidFill>
                <a:srgbClr val="DC4B89"/>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16" name="Picture 15"/>
          <p:cNvPicPr>
            <a:picLocks noChangeAspect="1"/>
          </p:cNvPicPr>
          <p:nvPr/>
        </p:nvPicPr>
        <p:blipFill>
          <a:blip r:embed="rId3">
            <a:alphaModFix amt="11000"/>
          </a:blip>
          <a:stretch>
            <a:fillRect/>
          </a:stretch>
        </p:blipFill>
        <p:spPr>
          <a:xfrm>
            <a:off x="634918" y="902029"/>
            <a:ext cx="5346004" cy="5955525"/>
          </a:xfrm>
          <a:prstGeom prst="rect">
            <a:avLst/>
          </a:prstGeom>
        </p:spPr>
      </p:pic>
      <p:pic>
        <p:nvPicPr>
          <p:cNvPr id="3" name="Picture 2"/>
          <p:cNvPicPr>
            <a:picLocks noChangeAspect="1"/>
          </p:cNvPicPr>
          <p:nvPr/>
        </p:nvPicPr>
        <p:blipFill>
          <a:blip r:embed="rId4"/>
          <a:stretch>
            <a:fillRect/>
          </a:stretch>
        </p:blipFill>
        <p:spPr>
          <a:xfrm>
            <a:off x="634918" y="1562343"/>
            <a:ext cx="5346004" cy="2355543"/>
          </a:xfrm>
          <a:prstGeom prst="rect">
            <a:avLst/>
          </a:prstGeom>
        </p:spPr>
      </p:pic>
    </p:spTree>
    <p:extLst>
      <p:ext uri="{BB962C8B-B14F-4D97-AF65-F5344CB8AC3E}">
        <p14:creationId xmlns:p14="http://schemas.microsoft.com/office/powerpoint/2010/main" val="3173168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706320" y="2808316"/>
            <a:ext cx="6630314" cy="615425"/>
          </a:xfrm>
          <a:prstGeom prst="rect">
            <a:avLst/>
          </a:prstGeom>
        </p:spPr>
        <p:txBody>
          <a:bodyPr vert="horz" wrap="square" lIns="0" tIns="0" rIns="0" bIns="0" rtlCol="0">
            <a:spAutoFit/>
          </a:bodyPr>
          <a:lstStyle/>
          <a:p>
            <a:pPr defTabSz="228554">
              <a:spcBef>
                <a:spcPct val="20000"/>
              </a:spcBef>
              <a:buClr>
                <a:srgbClr val="8D6CAB"/>
              </a:buClr>
            </a:pPr>
            <a:r>
              <a:rPr lang="en-US" sz="3999" spc="300" dirty="0">
                <a:solidFill>
                  <a:srgbClr val="FFFFFF"/>
                </a:solidFill>
                <a:latin typeface="Arial"/>
                <a:cs typeface="Arial"/>
              </a:rPr>
              <a:t>MANTENTE AL DÍA</a:t>
            </a:r>
          </a:p>
        </p:txBody>
      </p:sp>
      <p:sp>
        <p:nvSpPr>
          <p:cNvPr id="10" name="TextBox 9"/>
          <p:cNvSpPr txBox="1"/>
          <p:nvPr/>
        </p:nvSpPr>
        <p:spPr>
          <a:xfrm>
            <a:off x="5706321" y="3473929"/>
            <a:ext cx="6643341" cy="461537"/>
          </a:xfrm>
          <a:prstGeom prst="rect">
            <a:avLst/>
          </a:prstGeom>
        </p:spPr>
        <p:txBody>
          <a:bodyPr vert="horz" wrap="square" lIns="0" tIns="0" rIns="0" bIns="0" rtlCol="0">
            <a:spAutoFit/>
          </a:bodyPr>
          <a:lstStyle/>
          <a:p>
            <a:pPr defTabSz="228554">
              <a:spcBef>
                <a:spcPct val="20000"/>
              </a:spcBef>
              <a:buClr>
                <a:srgbClr val="8D6CAB"/>
              </a:buClr>
            </a:pPr>
            <a:r>
              <a:rPr lang="es-ES" sz="2999" dirty="0">
                <a:solidFill>
                  <a:srgbClr val="FFFFFF"/>
                </a:solidFill>
                <a:latin typeface="Arial"/>
                <a:cs typeface="Arial"/>
              </a:rPr>
              <a:t>Construye tu marca profesional</a:t>
            </a:r>
          </a:p>
        </p:txBody>
      </p:sp>
      <p:pic>
        <p:nvPicPr>
          <p:cNvPr id="6" name="Picture 5" descr="StayInformed.png"/>
          <p:cNvPicPr>
            <a:picLocks noChangeAspect="1"/>
          </p:cNvPicPr>
          <p:nvPr/>
        </p:nvPicPr>
        <p:blipFill rotWithShape="1">
          <a:blip r:embed="rId2">
            <a:extLst>
              <a:ext uri="{28A0092B-C50C-407E-A947-70E740481C1C}">
                <a14:useLocalDpi xmlns:a14="http://schemas.microsoft.com/office/drawing/2010/main" val="0"/>
              </a:ext>
            </a:extLst>
          </a:blip>
          <a:srcRect l="19209" t="18632" r="9471" b="8187"/>
          <a:stretch/>
        </p:blipFill>
        <p:spPr>
          <a:xfrm>
            <a:off x="1191840" y="1220300"/>
            <a:ext cx="4413239" cy="4528362"/>
          </a:xfrm>
          <a:prstGeom prst="rect">
            <a:avLst/>
          </a:prstGeom>
        </p:spPr>
      </p:pic>
    </p:spTree>
    <p:extLst>
      <p:ext uri="{BB962C8B-B14F-4D97-AF65-F5344CB8AC3E}">
        <p14:creationId xmlns:p14="http://schemas.microsoft.com/office/powerpoint/2010/main" val="24988512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s-ES" dirty="0"/>
              <a:t>Las noticias y el conocimiento profesional</a:t>
            </a:r>
            <a:br>
              <a:rPr lang="es-ES" dirty="0"/>
            </a:br>
            <a:r>
              <a:rPr lang="es-ES" dirty="0"/>
              <a:t>más relevante para tu carrera</a:t>
            </a:r>
          </a:p>
        </p:txBody>
      </p:sp>
      <p:pic>
        <p:nvPicPr>
          <p:cNvPr id="35" name="Picture 18"/>
          <p:cNvPicPr>
            <a:picLocks noChangeAspect="1"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7868618" y="2738184"/>
            <a:ext cx="1212712" cy="1585151"/>
          </a:xfrm>
          <a:prstGeom prst="rect">
            <a:avLst/>
          </a:prstGeom>
          <a:noFill/>
          <a:ln w="12700">
            <a:noFill/>
            <a:miter lim="800000"/>
            <a:headEnd/>
            <a:tailEnd/>
          </a:ln>
          <a:effectLst/>
          <a:extLst>
            <a:ext uri="{909E8E84-426E-40DD-AFC4-6F175D3DCCD1}">
              <a14:hiddenFill xmlns:a14="http://schemas.microsoft.com/office/drawing/2010/main">
                <a:solidFill>
                  <a:srgbClr val="FFFFFF">
                    <a:alpha val="29803"/>
                  </a:srgbClr>
                </a:solidFill>
              </a14:hiddenFill>
            </a:ext>
          </a:extLst>
        </p:spPr>
      </p:pic>
      <p:pic>
        <p:nvPicPr>
          <p:cNvPr id="36" name="Picture 19"/>
          <p:cNvPicPr>
            <a:picLocks noChangeAspect="1"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6787202" y="2730457"/>
            <a:ext cx="1221262" cy="1582299"/>
          </a:xfrm>
          <a:prstGeom prst="rect">
            <a:avLst/>
          </a:prstGeom>
          <a:noFill/>
          <a:ln w="12700">
            <a:noFill/>
            <a:miter lim="800000"/>
            <a:headEnd/>
            <a:tailEnd/>
          </a:ln>
          <a:effectLst/>
          <a:extLst>
            <a:ext uri="{909E8E84-426E-40DD-AFC4-6F175D3DCCD1}">
              <a14:hiddenFill xmlns:a14="http://schemas.microsoft.com/office/drawing/2010/main">
                <a:solidFill>
                  <a:srgbClr val="FFFFFF">
                    <a:alpha val="29803"/>
                  </a:srgbClr>
                </a:solidFill>
              </a14:hiddenFill>
            </a:ext>
          </a:extLst>
        </p:spPr>
      </p:pic>
      <p:pic>
        <p:nvPicPr>
          <p:cNvPr id="3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803" y="2527034"/>
            <a:ext cx="1436444" cy="1871675"/>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Lst>
        </p:spPr>
      </p:pic>
      <p:sp>
        <p:nvSpPr>
          <p:cNvPr id="21" name="Rectangle 17"/>
          <p:cNvSpPr>
            <a:spLocks/>
          </p:cNvSpPr>
          <p:nvPr/>
        </p:nvSpPr>
        <p:spPr bwMode="auto">
          <a:xfrm>
            <a:off x="6910329" y="4927741"/>
            <a:ext cx="2047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spAutoFit/>
          </a:bodyPr>
          <a:lstStyle/>
          <a:p>
            <a:pPr algn="ctr" defTabSz="456576"/>
            <a:r>
              <a:rPr lang="es-ES" sz="2000" dirty="0">
                <a:solidFill>
                  <a:srgbClr val="FFFFFF"/>
                </a:solidFill>
                <a:latin typeface="Arial"/>
                <a:ea typeface="ＭＳ Ｐゴシック" pitchFamily="34" charset="-128"/>
              </a:rPr>
              <a:t>Noticias en Pulse</a:t>
            </a:r>
          </a:p>
        </p:txBody>
      </p:sp>
      <p:pic>
        <p:nvPicPr>
          <p:cNvPr id="38"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7491" y="3915680"/>
            <a:ext cx="873552" cy="8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8" name="Group 17"/>
          <p:cNvGrpSpPr/>
          <p:nvPr/>
        </p:nvGrpSpPr>
        <p:grpSpPr>
          <a:xfrm>
            <a:off x="9527928" y="2735498"/>
            <a:ext cx="2211260" cy="1586277"/>
            <a:chOff x="19964080" y="4932539"/>
            <a:chExt cx="4423095" cy="3172968"/>
          </a:xfrm>
        </p:grpSpPr>
        <p:pic>
          <p:nvPicPr>
            <p:cNvPr id="15" name="Picture 14" descr="Branson.png"/>
            <p:cNvPicPr>
              <a:picLocks noChangeAspect="1"/>
            </p:cNvPicPr>
            <p:nvPr/>
          </p:nvPicPr>
          <p:blipFill>
            <a:blip r:embed="rId7">
              <a:alphaModFix amt="22000"/>
              <a:extLst>
                <a:ext uri="{28A0092B-C50C-407E-A947-70E740481C1C}">
                  <a14:useLocalDpi xmlns:a14="http://schemas.microsoft.com/office/drawing/2010/main" val="0"/>
                </a:ext>
              </a:extLst>
            </a:blip>
            <a:stretch>
              <a:fillRect/>
            </a:stretch>
          </p:blipFill>
          <p:spPr>
            <a:xfrm>
              <a:off x="22170715" y="4932539"/>
              <a:ext cx="2216460" cy="3172968"/>
            </a:xfrm>
            <a:prstGeom prst="rect">
              <a:avLst/>
            </a:prstGeom>
            <a:ln>
              <a:noFill/>
            </a:ln>
          </p:spPr>
        </p:pic>
        <p:pic>
          <p:nvPicPr>
            <p:cNvPr id="17" name="Picture 16" descr="Gates1.png"/>
            <p:cNvPicPr>
              <a:picLocks noChangeAspect="1"/>
            </p:cNvPicPr>
            <p:nvPr/>
          </p:nvPicPr>
          <p:blipFill>
            <a:blip r:embed="rId8">
              <a:alphaModFix amt="22000"/>
              <a:extLst>
                <a:ext uri="{28A0092B-C50C-407E-A947-70E740481C1C}">
                  <a14:useLocalDpi xmlns:a14="http://schemas.microsoft.com/office/drawing/2010/main" val="0"/>
                </a:ext>
              </a:extLst>
            </a:blip>
            <a:stretch>
              <a:fillRect/>
            </a:stretch>
          </p:blipFill>
          <p:spPr>
            <a:xfrm>
              <a:off x="19964080" y="4932539"/>
              <a:ext cx="2216460" cy="3172968"/>
            </a:xfrm>
            <a:prstGeom prst="rect">
              <a:avLst/>
            </a:prstGeom>
            <a:ln>
              <a:noFill/>
            </a:ln>
          </p:spPr>
        </p:pic>
      </p:grpSp>
      <p:pic>
        <p:nvPicPr>
          <p:cNvPr id="14" name="Picture 13" descr="Ahrendt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7747" y="2527034"/>
            <a:ext cx="1331619" cy="1906275"/>
          </a:xfrm>
          <a:prstGeom prst="rect">
            <a:avLst/>
          </a:prstGeom>
        </p:spPr>
      </p:pic>
      <p:sp>
        <p:nvSpPr>
          <p:cNvPr id="16" name="Rectangle 12"/>
          <p:cNvSpPr>
            <a:spLocks/>
          </p:cNvSpPr>
          <p:nvPr/>
        </p:nvSpPr>
        <p:spPr bwMode="auto">
          <a:xfrm>
            <a:off x="9347916" y="4927740"/>
            <a:ext cx="257128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spAutoFit/>
          </a:bodyPr>
          <a:lstStyle/>
          <a:p>
            <a:pPr algn="ctr" defTabSz="456576"/>
            <a:r>
              <a:rPr lang="en-US" sz="2000" dirty="0">
                <a:solidFill>
                  <a:srgbClr val="FFFFFF"/>
                </a:solidFill>
                <a:latin typeface="Arial"/>
                <a:ea typeface="ＭＳ Ｐゴシック" pitchFamily="34" charset="-128"/>
              </a:rPr>
              <a:t>Influencers &amp; Publishing</a:t>
            </a:r>
          </a:p>
        </p:txBody>
      </p:sp>
      <p:pic>
        <p:nvPicPr>
          <p:cNvPr id="40"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96782" y="3915680"/>
            <a:ext cx="873552" cy="8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6" name="Group 45"/>
          <p:cNvGrpSpPr/>
          <p:nvPr/>
        </p:nvGrpSpPr>
        <p:grpSpPr>
          <a:xfrm>
            <a:off x="3572355" y="2735498"/>
            <a:ext cx="2756941" cy="1595739"/>
            <a:chOff x="7371414" y="4954739"/>
            <a:chExt cx="5514599" cy="3191893"/>
          </a:xfrm>
        </p:grpSpPr>
        <p:pic>
          <p:nvPicPr>
            <p:cNvPr id="26" name="Picture 3"/>
            <p:cNvPicPr>
              <a:picLocks noChangeAspect="1" noChangeArrowheads="1"/>
            </p:cNvPicPr>
            <p:nvPr/>
          </p:nvPicPr>
          <p:blipFill>
            <a:blip r:embed="rId11">
              <a:alphaModFix amt="20000"/>
              <a:extLst>
                <a:ext uri="{28A0092B-C50C-407E-A947-70E740481C1C}">
                  <a14:useLocalDpi xmlns:a14="http://schemas.microsoft.com/office/drawing/2010/main" val="0"/>
                </a:ext>
              </a:extLst>
            </a:blip>
            <a:srcRect/>
            <a:stretch>
              <a:fillRect/>
            </a:stretch>
          </p:blipFill>
          <p:spPr bwMode="auto">
            <a:xfrm>
              <a:off x="9716304" y="4954739"/>
              <a:ext cx="3169709" cy="3170715"/>
            </a:xfrm>
            <a:prstGeom prst="rect">
              <a:avLst/>
            </a:prstGeom>
            <a:noFill/>
            <a:ln w="12700">
              <a:solidFill>
                <a:srgbClr val="FFFEFE">
                  <a:alpha val="29803"/>
                </a:srgbClr>
              </a:solidFill>
              <a:miter lim="800000"/>
              <a:headEnd/>
              <a:tailEnd/>
            </a:ln>
            <a:effectLst/>
            <a:extLst>
              <a:ext uri="{909E8E84-426E-40DD-AFC4-6F175D3DCCD1}">
                <a14:hiddenFill xmlns:a14="http://schemas.microsoft.com/office/drawing/2010/main">
                  <a:solidFill>
                    <a:srgbClr val="FFFFFF">
                      <a:alpha val="29803"/>
                    </a:srgbClr>
                  </a:solidFill>
                </a14:hiddenFill>
              </a:ext>
            </a:extLst>
          </p:spPr>
        </p:pic>
        <p:pic>
          <p:nvPicPr>
            <p:cNvPr id="28" name="Picture 4"/>
            <p:cNvPicPr>
              <a:picLocks noChangeAspect="1" noChangeArrowheads="1"/>
            </p:cNvPicPr>
            <p:nvPr/>
          </p:nvPicPr>
          <p:blipFill>
            <a:blip r:embed="rId12">
              <a:alphaModFix amt="20000"/>
              <a:extLst>
                <a:ext uri="{28A0092B-C50C-407E-A947-70E740481C1C}">
                  <a14:useLocalDpi xmlns:a14="http://schemas.microsoft.com/office/drawing/2010/main" val="0"/>
                </a:ext>
              </a:extLst>
            </a:blip>
            <a:srcRect/>
            <a:stretch>
              <a:fillRect/>
            </a:stretch>
          </p:blipFill>
          <p:spPr bwMode="auto">
            <a:xfrm>
              <a:off x="7371414" y="4975917"/>
              <a:ext cx="3169709" cy="3170715"/>
            </a:xfrm>
            <a:prstGeom prst="rect">
              <a:avLst/>
            </a:prstGeom>
            <a:noFill/>
            <a:ln w="12700">
              <a:solidFill>
                <a:srgbClr val="FFFEFE">
                  <a:alpha val="29803"/>
                </a:srgbClr>
              </a:solidFill>
              <a:miter lim="800000"/>
              <a:headEnd/>
              <a:tailEnd/>
            </a:ln>
            <a:effectLst/>
            <a:extLst>
              <a:ext uri="{909E8E84-426E-40DD-AFC4-6F175D3DCCD1}">
                <a14:hiddenFill xmlns:a14="http://schemas.microsoft.com/office/drawing/2010/main">
                  <a:solidFill>
                    <a:srgbClr val="FFFFFF">
                      <a:alpha val="29803"/>
                    </a:srgbClr>
                  </a:solidFill>
                </a14:hiddenFill>
              </a:ext>
            </a:extLst>
          </p:spPr>
        </p:pic>
      </p:grpSp>
      <p:pic>
        <p:nvPicPr>
          <p:cNvPr id="5" name="Picture 4"/>
          <p:cNvPicPr>
            <a:picLocks noChangeAspect="1"/>
          </p:cNvPicPr>
          <p:nvPr/>
        </p:nvPicPr>
        <p:blipFill>
          <a:blip r:embed="rId13"/>
          <a:stretch>
            <a:fillRect/>
          </a:stretch>
        </p:blipFill>
        <p:spPr>
          <a:xfrm>
            <a:off x="3986115" y="2520567"/>
            <a:ext cx="1911101" cy="1911101"/>
          </a:xfrm>
          <a:prstGeom prst="rect">
            <a:avLst/>
          </a:prstGeom>
        </p:spPr>
      </p:pic>
      <p:pic>
        <p:nvPicPr>
          <p:cNvPr id="42"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6995" y="3915680"/>
            <a:ext cx="873552" cy="8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2"/>
          <p:cNvSpPr>
            <a:spLocks/>
          </p:cNvSpPr>
          <p:nvPr/>
        </p:nvSpPr>
        <p:spPr bwMode="auto">
          <a:xfrm>
            <a:off x="3919833" y="4927741"/>
            <a:ext cx="2047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spAutoFit/>
          </a:bodyPr>
          <a:lstStyle/>
          <a:p>
            <a:pPr algn="ctr" defTabSz="456576"/>
            <a:r>
              <a:rPr lang="en-US" sz="2000" dirty="0" err="1">
                <a:solidFill>
                  <a:srgbClr val="FFFFFF"/>
                </a:solidFill>
                <a:latin typeface="Arial"/>
                <a:ea typeface="ＭＳ Ｐゴシック" pitchFamily="34" charset="-128"/>
              </a:rPr>
              <a:t>Grupos</a:t>
            </a:r>
            <a:endParaRPr lang="en-US" sz="2000" dirty="0">
              <a:solidFill>
                <a:srgbClr val="FFFFFF"/>
              </a:solidFill>
              <a:latin typeface="Arial"/>
              <a:ea typeface="ＭＳ Ｐゴシック" pitchFamily="34" charset="-128"/>
            </a:endParaRPr>
          </a:p>
        </p:txBody>
      </p:sp>
      <p:grpSp>
        <p:nvGrpSpPr>
          <p:cNvPr id="47" name="Group 46"/>
          <p:cNvGrpSpPr/>
          <p:nvPr/>
        </p:nvGrpSpPr>
        <p:grpSpPr>
          <a:xfrm>
            <a:off x="522136" y="2527033"/>
            <a:ext cx="2583590" cy="1906276"/>
            <a:chOff x="1213737" y="4600222"/>
            <a:chExt cx="5167853" cy="3813048"/>
          </a:xfrm>
        </p:grpSpPr>
        <p:grpSp>
          <p:nvGrpSpPr>
            <p:cNvPr id="27" name="Group 26"/>
            <p:cNvGrpSpPr/>
            <p:nvPr/>
          </p:nvGrpSpPr>
          <p:grpSpPr>
            <a:xfrm>
              <a:off x="1213737" y="5017206"/>
              <a:ext cx="5167853" cy="3172968"/>
              <a:chOff x="1213737" y="4829637"/>
              <a:chExt cx="5167853" cy="3172968"/>
            </a:xfrm>
          </p:grpSpPr>
          <p:pic>
            <p:nvPicPr>
              <p:cNvPr id="23" name="Picture 22" descr="Screen Shot 2015-04-05 at 1.34.06 PM.png"/>
              <p:cNvPicPr>
                <a:picLocks noChangeAspect="1"/>
              </p:cNvPicPr>
              <p:nvPr/>
            </p:nvPicPr>
            <p:blipFill rotWithShape="1">
              <a:blip r:embed="rId15">
                <a:alphaModFix amt="30000"/>
                <a:extLst>
                  <a:ext uri="{28A0092B-C50C-407E-A947-70E740481C1C}">
                    <a14:useLocalDpi xmlns:a14="http://schemas.microsoft.com/office/drawing/2010/main" val="0"/>
                  </a:ext>
                </a:extLst>
              </a:blip>
              <a:srcRect l="2673" t="2284" r="4199" b="2814"/>
              <a:stretch/>
            </p:blipFill>
            <p:spPr>
              <a:xfrm>
                <a:off x="1213737" y="4829637"/>
                <a:ext cx="2846412" cy="3172968"/>
              </a:xfrm>
              <a:prstGeom prst="rect">
                <a:avLst/>
              </a:prstGeom>
              <a:noFill/>
              <a:ln w="12700">
                <a:noFill/>
                <a:miter lim="800000"/>
                <a:headEnd/>
                <a:tailEnd/>
              </a:ln>
              <a:effectLst/>
            </p:spPr>
          </p:pic>
          <p:pic>
            <p:nvPicPr>
              <p:cNvPr id="25" name="Picture 24" descr="Screen Shot 2015-04-05 at 1.26.16 PM.png"/>
              <p:cNvPicPr>
                <a:picLocks noChangeAspect="1"/>
              </p:cNvPicPr>
              <p:nvPr/>
            </p:nvPicPr>
            <p:blipFill rotWithShape="1">
              <a:blip r:embed="rId16">
                <a:alphaModFix amt="20000"/>
                <a:extLst>
                  <a:ext uri="{28A0092B-C50C-407E-A947-70E740481C1C}">
                    <a14:useLocalDpi xmlns:a14="http://schemas.microsoft.com/office/drawing/2010/main" val="0"/>
                  </a:ext>
                </a:extLst>
              </a:blip>
              <a:srcRect l="2307" t="3653" r="3461" b="3251"/>
              <a:stretch/>
            </p:blipFill>
            <p:spPr>
              <a:xfrm>
                <a:off x="3523730" y="4829637"/>
                <a:ext cx="2857860" cy="3172968"/>
              </a:xfrm>
              <a:prstGeom prst="rect">
                <a:avLst/>
              </a:prstGeom>
            </p:spPr>
          </p:pic>
        </p:grpSp>
        <p:pic>
          <p:nvPicPr>
            <p:cNvPr id="22" name="Picture 21" descr="Screen Shot 2015-04-05 at 1.30.12 PM.png"/>
            <p:cNvPicPr>
              <a:picLocks noChangeAspect="1"/>
            </p:cNvPicPr>
            <p:nvPr/>
          </p:nvPicPr>
          <p:blipFill rotWithShape="1">
            <a:blip r:embed="rId17">
              <a:extLst>
                <a:ext uri="{28A0092B-C50C-407E-A947-70E740481C1C}">
                  <a14:useLocalDpi xmlns:a14="http://schemas.microsoft.com/office/drawing/2010/main" val="0"/>
                </a:ext>
              </a:extLst>
            </a:blip>
            <a:srcRect l="1666" t="2489" r="1715" b="2588"/>
            <a:stretch/>
          </p:blipFill>
          <p:spPr>
            <a:xfrm>
              <a:off x="2052061" y="4600222"/>
              <a:ext cx="3462982" cy="3813048"/>
            </a:xfrm>
            <a:prstGeom prst="rect">
              <a:avLst/>
            </a:prstGeom>
            <a:noFill/>
            <a:ln w="12700">
              <a:noFill/>
              <a:miter lim="800000"/>
              <a:headEnd/>
              <a:tailEnd/>
            </a:ln>
            <a:effectLst/>
          </p:spPr>
        </p:pic>
      </p:grpSp>
      <p:sp>
        <p:nvSpPr>
          <p:cNvPr id="11" name="Rectangle 7"/>
          <p:cNvSpPr>
            <a:spLocks/>
          </p:cNvSpPr>
          <p:nvPr/>
        </p:nvSpPr>
        <p:spPr bwMode="auto">
          <a:xfrm>
            <a:off x="782938" y="4927741"/>
            <a:ext cx="2047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t">
            <a:spAutoFit/>
          </a:bodyPr>
          <a:lstStyle/>
          <a:p>
            <a:pPr algn="ctr" defTabSz="456576"/>
            <a:r>
              <a:rPr lang="en-US" sz="2000" dirty="0" err="1">
                <a:solidFill>
                  <a:srgbClr val="FFFFFF"/>
                </a:solidFill>
                <a:latin typeface="Arial"/>
                <a:ea typeface="ＭＳ Ｐゴシック" pitchFamily="34" charset="-128"/>
              </a:rPr>
              <a:t>SlideShare</a:t>
            </a:r>
            <a:endParaRPr lang="en-US" sz="2000" dirty="0">
              <a:solidFill>
                <a:srgbClr val="FFFFFF"/>
              </a:solidFill>
              <a:latin typeface="Arial"/>
              <a:ea typeface="ＭＳ Ｐゴシック" pitchFamily="34" charset="-128"/>
            </a:endParaRPr>
          </a:p>
        </p:txBody>
      </p:sp>
      <p:pic>
        <p:nvPicPr>
          <p:cNvPr id="32"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0099" y="3915680"/>
            <a:ext cx="873552" cy="88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12464269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HB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204" y="341173"/>
            <a:ext cx="5503420" cy="6148539"/>
          </a:xfrm>
          <a:prstGeom prst="rect">
            <a:avLst/>
          </a:prstGeom>
        </p:spPr>
      </p:pic>
      <p:sp>
        <p:nvSpPr>
          <p:cNvPr id="38" name="Title 2"/>
          <p:cNvSpPr txBox="1">
            <a:spLocks/>
          </p:cNvSpPr>
          <p:nvPr/>
        </p:nvSpPr>
        <p:spPr>
          <a:xfrm>
            <a:off x="364227" y="2318064"/>
            <a:ext cx="4314887" cy="603425"/>
          </a:xfrm>
          <a:prstGeom prst="rect">
            <a:avLst/>
          </a:prstGeom>
        </p:spPr>
        <p:txBody>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r" defTabSz="457132"/>
            <a:r>
              <a:rPr lang="es-ES" sz="3249" dirty="0">
                <a:solidFill>
                  <a:srgbClr val="FFFFFF"/>
                </a:solidFill>
                <a:latin typeface="Arial"/>
              </a:rPr>
              <a:t>Encuentra y únete a los </a:t>
            </a:r>
            <a:r>
              <a:rPr lang="es-ES" sz="3249" b="1" dirty="0">
                <a:solidFill>
                  <a:srgbClr val="FFFFFF"/>
                </a:solidFill>
                <a:latin typeface="Arial"/>
              </a:rPr>
              <a:t>GRUPOS</a:t>
            </a:r>
            <a:r>
              <a:rPr lang="es-ES" sz="3249" dirty="0">
                <a:solidFill>
                  <a:srgbClr val="FFFFFF"/>
                </a:solidFill>
                <a:latin typeface="Arial"/>
              </a:rPr>
              <a:t> que te interesan</a:t>
            </a:r>
          </a:p>
        </p:txBody>
      </p:sp>
      <p:cxnSp>
        <p:nvCxnSpPr>
          <p:cNvPr id="39" name="Straight Connector 38"/>
          <p:cNvCxnSpPr/>
          <p:nvPr/>
        </p:nvCxnSpPr>
        <p:spPr>
          <a:xfrm>
            <a:off x="4956570" y="2476783"/>
            <a:ext cx="0" cy="2015989"/>
          </a:xfrm>
          <a:prstGeom prst="line">
            <a:avLst/>
          </a:prstGeom>
          <a:ln w="28575" cap="sq" cmpd="sng">
            <a:solidFill>
              <a:srgbClr val="8D6CAB"/>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703193" y="3948243"/>
            <a:ext cx="3975921" cy="707886"/>
          </a:xfrm>
          <a:prstGeom prst="rect">
            <a:avLst/>
          </a:prstGeom>
        </p:spPr>
        <p:txBody>
          <a:bodyPr wrap="square">
            <a:spAutoFit/>
          </a:bodyPr>
          <a:lstStyle/>
          <a:p>
            <a:pPr algn="r" defTabSz="101914"/>
            <a:r>
              <a:rPr lang="es-ES" sz="2000" dirty="0">
                <a:solidFill>
                  <a:srgbClr val="FFFFFF"/>
                </a:solidFill>
                <a:latin typeface="Arial"/>
              </a:rPr>
              <a:t>Participa en las novedades</a:t>
            </a:r>
          </a:p>
          <a:p>
            <a:pPr algn="r" defTabSz="101914"/>
            <a:r>
              <a:rPr lang="es-ES" sz="2000" dirty="0">
                <a:solidFill>
                  <a:srgbClr val="FFFFFF"/>
                </a:solidFill>
                <a:latin typeface="Arial"/>
              </a:rPr>
              <a:t>de tu industria</a:t>
            </a:r>
          </a:p>
        </p:txBody>
      </p:sp>
    </p:spTree>
    <p:extLst>
      <p:ext uri="{BB962C8B-B14F-4D97-AF65-F5344CB8AC3E}">
        <p14:creationId xmlns:p14="http://schemas.microsoft.com/office/powerpoint/2010/main" val="3522916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
            <a:ext cx="12190414" cy="6857107"/>
          </a:xfrm>
          <a:prstGeom prst="rect">
            <a:avLst/>
          </a:prstGeom>
        </p:spPr>
      </p:pic>
      <p:sp>
        <p:nvSpPr>
          <p:cNvPr id="5" name="Text Placeholder 4"/>
          <p:cNvSpPr>
            <a:spLocks noGrp="1"/>
          </p:cNvSpPr>
          <p:nvPr>
            <p:ph type="body" sz="quarter" idx="13"/>
          </p:nvPr>
        </p:nvSpPr>
        <p:spPr>
          <a:xfrm>
            <a:off x="587829" y="2155492"/>
            <a:ext cx="11342914" cy="1957133"/>
          </a:xfrm>
        </p:spPr>
        <p:txBody>
          <a:bodyPr/>
          <a:lstStyle/>
          <a:p>
            <a:r>
              <a:rPr lang="es-ES" i="0" dirty="0"/>
              <a:t>conectar a los profesionales del mundo para ayudarles a aumentar su productividad y rendimiento. </a:t>
            </a:r>
            <a:endParaRPr lang="en-US" dirty="0"/>
          </a:p>
        </p:txBody>
      </p:sp>
      <p:grpSp>
        <p:nvGrpSpPr>
          <p:cNvPr id="7" name="Group 6"/>
          <p:cNvGrpSpPr>
            <a:grpSpLocks noChangeAspect="1"/>
          </p:cNvGrpSpPr>
          <p:nvPr/>
        </p:nvGrpSpPr>
        <p:grpSpPr>
          <a:xfrm>
            <a:off x="5842538" y="1616131"/>
            <a:ext cx="833496" cy="833603"/>
            <a:chOff x="0" y="0"/>
            <a:chExt cx="672" cy="672"/>
          </a:xfrm>
        </p:grpSpPr>
        <p:sp>
          <p:nvSpPr>
            <p:cNvPr id="8" name="AutoShape 3"/>
            <p:cNvSpPr/>
            <p:nvPr/>
          </p:nvSpPr>
          <p:spPr bwMode="auto">
            <a:xfrm>
              <a:off x="0" y="0"/>
              <a:ext cx="672" cy="672"/>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tx2"/>
            </a:solidFill>
            <a:ln w="38100" cmpd="sng">
              <a:noFill/>
            </a:ln>
            <a:effectLst/>
            <a:ex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1091" rtl="0" eaLnBrk="1" latinLnBrk="0" hangingPunct="1">
                <a:defRPr sz="3700" kern="1200">
                  <a:solidFill>
                    <a:schemeClr val="tx1"/>
                  </a:solidFill>
                  <a:latin typeface="+mn-lt"/>
                  <a:ea typeface="+mn-ea"/>
                  <a:cs typeface="+mn-cs"/>
                </a:defRPr>
              </a:lvl1pPr>
              <a:lvl2pPr marL="911091" algn="l" defTabSz="911091" rtl="0" eaLnBrk="1" latinLnBrk="0" hangingPunct="1">
                <a:defRPr sz="3700" kern="1200">
                  <a:solidFill>
                    <a:schemeClr val="tx1"/>
                  </a:solidFill>
                  <a:latin typeface="+mn-lt"/>
                  <a:ea typeface="+mn-ea"/>
                  <a:cs typeface="+mn-cs"/>
                </a:defRPr>
              </a:lvl2pPr>
              <a:lvl3pPr marL="1822171" algn="l" defTabSz="911091" rtl="0" eaLnBrk="1" latinLnBrk="0" hangingPunct="1">
                <a:defRPr sz="3700" kern="1200">
                  <a:solidFill>
                    <a:schemeClr val="tx1"/>
                  </a:solidFill>
                  <a:latin typeface="+mn-lt"/>
                  <a:ea typeface="+mn-ea"/>
                  <a:cs typeface="+mn-cs"/>
                </a:defRPr>
              </a:lvl3pPr>
              <a:lvl4pPr marL="2733251" algn="l" defTabSz="911091" rtl="0" eaLnBrk="1" latinLnBrk="0" hangingPunct="1">
                <a:defRPr sz="3700" kern="1200">
                  <a:solidFill>
                    <a:schemeClr val="tx1"/>
                  </a:solidFill>
                  <a:latin typeface="+mn-lt"/>
                  <a:ea typeface="+mn-ea"/>
                  <a:cs typeface="+mn-cs"/>
                </a:defRPr>
              </a:lvl4pPr>
              <a:lvl5pPr marL="3644334" algn="l" defTabSz="911091" rtl="0" eaLnBrk="1" latinLnBrk="0" hangingPunct="1">
                <a:defRPr sz="3700" kern="1200">
                  <a:solidFill>
                    <a:schemeClr val="tx1"/>
                  </a:solidFill>
                  <a:latin typeface="+mn-lt"/>
                  <a:ea typeface="+mn-ea"/>
                  <a:cs typeface="+mn-cs"/>
                </a:defRPr>
              </a:lvl5pPr>
              <a:lvl6pPr marL="4555420" algn="l" defTabSz="911091" rtl="0" eaLnBrk="1" latinLnBrk="0" hangingPunct="1">
                <a:defRPr sz="3700" kern="1200">
                  <a:solidFill>
                    <a:schemeClr val="tx1"/>
                  </a:solidFill>
                  <a:latin typeface="+mn-lt"/>
                  <a:ea typeface="+mn-ea"/>
                  <a:cs typeface="+mn-cs"/>
                </a:defRPr>
              </a:lvl6pPr>
              <a:lvl7pPr marL="5466503" algn="l" defTabSz="911091" rtl="0" eaLnBrk="1" latinLnBrk="0" hangingPunct="1">
                <a:defRPr sz="3700" kern="1200">
                  <a:solidFill>
                    <a:schemeClr val="tx1"/>
                  </a:solidFill>
                  <a:latin typeface="+mn-lt"/>
                  <a:ea typeface="+mn-ea"/>
                  <a:cs typeface="+mn-cs"/>
                </a:defRPr>
              </a:lvl7pPr>
              <a:lvl8pPr marL="6377580" algn="l" defTabSz="911091" rtl="0" eaLnBrk="1" latinLnBrk="0" hangingPunct="1">
                <a:defRPr sz="3700" kern="1200">
                  <a:solidFill>
                    <a:schemeClr val="tx1"/>
                  </a:solidFill>
                  <a:latin typeface="+mn-lt"/>
                  <a:ea typeface="+mn-ea"/>
                  <a:cs typeface="+mn-cs"/>
                </a:defRPr>
              </a:lvl8pPr>
            </a:lstStyle>
            <a:p>
              <a:pPr algn="ctr" defTabSz="455454"/>
              <a:endParaRPr lang="en-US" sz="1850">
                <a:ln w="76200" cmpd="sng">
                  <a:solidFill>
                    <a:srgbClr val="313335"/>
                  </a:solidFill>
                </a:ln>
                <a:solidFill>
                  <a:srgbClr val="FFFFFF"/>
                </a:solidFill>
                <a:latin typeface="Arial"/>
                <a:cs typeface="Arial"/>
                <a:sym typeface="Arial"/>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2" y="230"/>
              <a:ext cx="273" cy="221"/>
            </a:xfrm>
            <a:prstGeom prst="rect">
              <a:avLst/>
            </a:prstGeom>
            <a:noFill/>
            <a:ln w="12700">
              <a:noFill/>
              <a:miter lim="800000"/>
            </a:ln>
            <a:extLst>
              <a:ext uri="{909E8E84-426E-40dd-AFC4-6F175D3DCCD1}">
                <a14:hiddenFill xmlns:a14="http://schemas.microsoft.com/office/drawing/2010/main" xmlns:p15="http://schemas.microsoft.com/office/powerpoint/2012/main" xmlns:p14="http://schemas.microsoft.com/office/powerpoint/2010/main" xmlns="">
                  <a:solidFill>
                    <a:srgbClr val="FFFFFF"/>
                  </a:solidFill>
                </a14:hiddenFill>
              </a:ext>
            </a:extLst>
          </p:spPr>
        </p:pic>
      </p:grpSp>
      <p:pic>
        <p:nvPicPr>
          <p:cNvPr id="11" name="MW_T" descr="81339,C,12186,908cae53-dda4-4edc-b5c0-382bc995229c,1" hidden="1"/>
          <p:cNvPicPr/>
          <p:nvPr/>
        </p:nvPicPr>
        <p:blipFill>
          <a:blip r:embed="rId5"/>
          <a:stretch>
            <a:fillRect/>
          </a:stretch>
        </p:blipFill>
        <p:spPr>
          <a:xfrm>
            <a:off x="0" y="447"/>
            <a:ext cx="6349" cy="6349"/>
          </a:xfrm>
          <a:prstGeom prst="rect">
            <a:avLst/>
          </a:prstGeom>
        </p:spPr>
      </p:pic>
      <p:sp>
        <p:nvSpPr>
          <p:cNvPr id="3" name="Text Placeholder 2">
            <a:extLst>
              <a:ext uri="{FF2B5EF4-FFF2-40B4-BE49-F238E27FC236}">
                <a16:creationId xmlns:a16="http://schemas.microsoft.com/office/drawing/2014/main" id="{D3D48094-A1B8-4BAE-87D7-3A669DAEF6C6}"/>
              </a:ext>
            </a:extLst>
          </p:cNvPr>
          <p:cNvSpPr>
            <a:spLocks noGrp="1"/>
          </p:cNvSpPr>
          <p:nvPr>
            <p:ph type="body" sz="quarter" idx="12"/>
          </p:nvPr>
        </p:nvSpPr>
        <p:spPr/>
        <p:txBody>
          <a:bodyPr/>
          <a:lstStyle/>
          <a:p>
            <a:endParaRPr lang="es-ES" dirty="0"/>
          </a:p>
        </p:txBody>
      </p:sp>
    </p:spTree>
    <p:extLst>
      <p:ext uri="{BB962C8B-B14F-4D97-AF65-F5344CB8AC3E}">
        <p14:creationId xmlns:p14="http://schemas.microsoft.com/office/powerpoint/2010/main" val="110025934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54" y="341173"/>
            <a:ext cx="5499966" cy="6144680"/>
          </a:xfrm>
          <a:prstGeom prst="rect">
            <a:avLst/>
          </a:prstGeom>
        </p:spPr>
      </p:pic>
      <p:sp>
        <p:nvSpPr>
          <p:cNvPr id="12" name="Rectangle 11"/>
          <p:cNvSpPr/>
          <p:nvPr/>
        </p:nvSpPr>
        <p:spPr>
          <a:xfrm>
            <a:off x="7311408" y="4000650"/>
            <a:ext cx="3960929" cy="861774"/>
          </a:xfrm>
          <a:prstGeom prst="rect">
            <a:avLst/>
          </a:prstGeom>
        </p:spPr>
        <p:txBody>
          <a:bodyPr wrap="square">
            <a:spAutoFit/>
          </a:bodyPr>
          <a:lstStyle/>
          <a:p>
            <a:pPr defTabSz="101914"/>
            <a:r>
              <a:rPr lang="es-ES" sz="2500" dirty="0">
                <a:solidFill>
                  <a:srgbClr val="FFFFFF"/>
                </a:solidFill>
                <a:latin typeface="Arial"/>
              </a:rPr>
              <a:t>Construye y desarrolla tu conocimiento</a:t>
            </a:r>
          </a:p>
        </p:txBody>
      </p:sp>
      <p:sp>
        <p:nvSpPr>
          <p:cNvPr id="13" name="Title 4"/>
          <p:cNvSpPr>
            <a:spLocks noGrp="1"/>
          </p:cNvSpPr>
          <p:nvPr>
            <p:ph type="title" idx="4294967295"/>
          </p:nvPr>
        </p:nvSpPr>
        <p:spPr>
          <a:xfrm>
            <a:off x="7315480" y="2285595"/>
            <a:ext cx="4534044" cy="1397612"/>
          </a:xfrm>
        </p:spPr>
        <p:txBody>
          <a:bodyPr anchor="t"/>
          <a:lstStyle/>
          <a:p>
            <a:pPr algn="l"/>
            <a:r>
              <a:rPr lang="es-ES" sz="3249" dirty="0"/>
              <a:t>Descubre los contenidos que realmente te interesan en tu carrera</a:t>
            </a:r>
          </a:p>
        </p:txBody>
      </p:sp>
      <p:cxnSp>
        <p:nvCxnSpPr>
          <p:cNvPr id="14" name="Straight Connector 13"/>
          <p:cNvCxnSpPr/>
          <p:nvPr/>
        </p:nvCxnSpPr>
        <p:spPr>
          <a:xfrm>
            <a:off x="7002310" y="2483099"/>
            <a:ext cx="0" cy="2333052"/>
          </a:xfrm>
          <a:prstGeom prst="line">
            <a:avLst/>
          </a:prstGeom>
          <a:ln w="28575" cap="sq" cmpd="sng">
            <a:solidFill>
              <a:srgbClr val="8D6CAB"/>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0963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dirty="0"/>
              <a:t>Sigue y aprende con los líderes de cada industria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81" y="1360612"/>
            <a:ext cx="1569724" cy="2266655"/>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273" y="1363870"/>
            <a:ext cx="1563210" cy="2260141"/>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034" y="1375036"/>
            <a:ext cx="1563210" cy="2237809"/>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7512" y="1363869"/>
            <a:ext cx="1563210" cy="2260141"/>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751" y="1363869"/>
            <a:ext cx="1563209" cy="2260141"/>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281" y="4076021"/>
            <a:ext cx="1569724" cy="2256478"/>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7273" y="4078879"/>
            <a:ext cx="1563210" cy="2250762"/>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4757" y="4085355"/>
            <a:ext cx="1547764" cy="2237809"/>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7512" y="4074188"/>
            <a:ext cx="1563209" cy="2260141"/>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7751" y="4074189"/>
            <a:ext cx="1563209" cy="2260140"/>
          </a:xfrm>
          <a:prstGeom prst="rect">
            <a:avLst/>
          </a:prstGeom>
        </p:spPr>
      </p:pic>
    </p:spTree>
    <p:extLst>
      <p:ext uri="{BB962C8B-B14F-4D97-AF65-F5344CB8AC3E}">
        <p14:creationId xmlns:p14="http://schemas.microsoft.com/office/powerpoint/2010/main" val="21080251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a:buNone/>
            </a:pPr>
            <a:r>
              <a:rPr lang="es-ES" dirty="0"/>
              <a:t>La manera de crecer en tu red desde el conocimiento</a:t>
            </a:r>
          </a:p>
        </p:txBody>
      </p:sp>
      <p:sp>
        <p:nvSpPr>
          <p:cNvPr id="3" name="Title 2"/>
          <p:cNvSpPr>
            <a:spLocks noGrp="1"/>
          </p:cNvSpPr>
          <p:nvPr>
            <p:ph type="title"/>
          </p:nvPr>
        </p:nvSpPr>
        <p:spPr/>
        <p:txBody>
          <a:bodyPr/>
          <a:lstStyle/>
          <a:p>
            <a:r>
              <a:rPr lang="es-ES" dirty="0"/>
              <a:t>Compartir noticias y publicar contenidos</a:t>
            </a:r>
          </a:p>
        </p:txBody>
      </p:sp>
      <p:sp>
        <p:nvSpPr>
          <p:cNvPr id="14" name="TextBox 13"/>
          <p:cNvSpPr txBox="1"/>
          <p:nvPr/>
        </p:nvSpPr>
        <p:spPr>
          <a:xfrm>
            <a:off x="2286997" y="5011271"/>
            <a:ext cx="2793636" cy="1384995"/>
          </a:xfrm>
          <a:prstGeom prst="rect">
            <a:avLst/>
          </a:prstGeom>
        </p:spPr>
        <p:txBody>
          <a:bodyPr vert="horz" wrap="square" lIns="0" tIns="0" rIns="0" bIns="0" rtlCol="0">
            <a:spAutoFit/>
          </a:bodyPr>
          <a:lstStyle/>
          <a:p>
            <a:pPr algn="ctr" defTabSz="228554">
              <a:spcBef>
                <a:spcPct val="20000"/>
              </a:spcBef>
              <a:buClr>
                <a:srgbClr val="8D6CAB"/>
              </a:buClr>
            </a:pPr>
            <a:r>
              <a:rPr lang="es-ES" dirty="0">
                <a:solidFill>
                  <a:srgbClr val="FFFFFF"/>
                </a:solidFill>
                <a:latin typeface="Arial"/>
                <a:cs typeface="Arial"/>
              </a:rPr>
              <a:t>Comparte links, artículos, imágenes, frases o cualquier otro contenido que pueda interesar a tu red.</a:t>
            </a:r>
          </a:p>
        </p:txBody>
      </p:sp>
      <p:sp>
        <p:nvSpPr>
          <p:cNvPr id="15" name="TextBox 14"/>
          <p:cNvSpPr txBox="1"/>
          <p:nvPr/>
        </p:nvSpPr>
        <p:spPr>
          <a:xfrm>
            <a:off x="7024726" y="5011272"/>
            <a:ext cx="3078079" cy="1661993"/>
          </a:xfrm>
          <a:prstGeom prst="rect">
            <a:avLst/>
          </a:prstGeom>
        </p:spPr>
        <p:txBody>
          <a:bodyPr vert="horz" wrap="square" lIns="0" tIns="0" rIns="0" bIns="0" rtlCol="0">
            <a:spAutoFit/>
          </a:bodyPr>
          <a:lstStyle/>
          <a:p>
            <a:pPr algn="ctr" defTabSz="228554">
              <a:spcBef>
                <a:spcPct val="20000"/>
              </a:spcBef>
              <a:buClr>
                <a:srgbClr val="8D6CAB"/>
              </a:buClr>
            </a:pPr>
            <a:r>
              <a:rPr lang="es-ES" dirty="0">
                <a:solidFill>
                  <a:srgbClr val="FFFFFF"/>
                </a:solidFill>
                <a:latin typeface="Arial"/>
                <a:cs typeface="Arial"/>
              </a:rPr>
              <a:t>Explora con profundidad las materias que realmente te interesan en tu carrera. Aprende a través de tu red, sus comentarios y sus aportaciones.</a:t>
            </a:r>
          </a:p>
        </p:txBody>
      </p:sp>
      <p:sp>
        <p:nvSpPr>
          <p:cNvPr id="22" name="TextBox 21"/>
          <p:cNvSpPr txBox="1"/>
          <p:nvPr/>
        </p:nvSpPr>
        <p:spPr>
          <a:xfrm>
            <a:off x="2286997" y="4432905"/>
            <a:ext cx="2793636" cy="346249"/>
          </a:xfrm>
          <a:prstGeom prst="rect">
            <a:avLst/>
          </a:prstGeom>
        </p:spPr>
        <p:txBody>
          <a:bodyPr vert="horz" wrap="square" lIns="0" tIns="0" rIns="0" bIns="0" rtlCol="0">
            <a:spAutoFit/>
          </a:bodyPr>
          <a:lstStyle/>
          <a:p>
            <a:pPr algn="ctr" defTabSz="228554">
              <a:spcBef>
                <a:spcPct val="20000"/>
              </a:spcBef>
              <a:buClr>
                <a:srgbClr val="8D6CAB"/>
              </a:buClr>
            </a:pPr>
            <a:r>
              <a:rPr lang="en-US" sz="2250" dirty="0">
                <a:solidFill>
                  <a:srgbClr val="FFFFFF"/>
                </a:solidFill>
                <a:latin typeface="Arial"/>
                <a:cs typeface="Arial"/>
              </a:rPr>
              <a:t>NOTICIAS</a:t>
            </a:r>
          </a:p>
        </p:txBody>
      </p:sp>
      <p:sp>
        <p:nvSpPr>
          <p:cNvPr id="23" name="TextBox 22"/>
          <p:cNvSpPr txBox="1"/>
          <p:nvPr/>
        </p:nvSpPr>
        <p:spPr>
          <a:xfrm>
            <a:off x="7158768" y="4432905"/>
            <a:ext cx="2793636" cy="346249"/>
          </a:xfrm>
          <a:prstGeom prst="rect">
            <a:avLst/>
          </a:prstGeom>
        </p:spPr>
        <p:txBody>
          <a:bodyPr vert="horz" wrap="square" lIns="0" tIns="0" rIns="0" bIns="0" rtlCol="0">
            <a:spAutoFit/>
          </a:bodyPr>
          <a:lstStyle/>
          <a:p>
            <a:pPr algn="ctr" defTabSz="228554">
              <a:spcBef>
                <a:spcPct val="20000"/>
              </a:spcBef>
              <a:buClr>
                <a:srgbClr val="8D6CAB"/>
              </a:buClr>
            </a:pPr>
            <a:r>
              <a:rPr lang="en-US" sz="2250" dirty="0">
                <a:solidFill>
                  <a:srgbClr val="FFFFFF"/>
                </a:solidFill>
                <a:latin typeface="Arial"/>
                <a:cs typeface="Arial"/>
              </a:rPr>
              <a:t>PUBLICACIONES</a:t>
            </a:r>
          </a:p>
        </p:txBody>
      </p:sp>
      <p:cxnSp>
        <p:nvCxnSpPr>
          <p:cNvPr id="24" name="Straight Connector 23"/>
          <p:cNvCxnSpPr/>
          <p:nvPr/>
        </p:nvCxnSpPr>
        <p:spPr>
          <a:xfrm flipV="1">
            <a:off x="2193400" y="4891420"/>
            <a:ext cx="2904673" cy="12020"/>
          </a:xfrm>
          <a:prstGeom prst="line">
            <a:avLst/>
          </a:prstGeom>
          <a:ln w="28575" cap="sq" cmpd="sng">
            <a:solidFill>
              <a:schemeClr val="tx1">
                <a:lumMod val="75000"/>
                <a:lumOff val="25000"/>
              </a:schemeClr>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102888" y="4891420"/>
            <a:ext cx="2904673" cy="12020"/>
          </a:xfrm>
          <a:prstGeom prst="line">
            <a:avLst/>
          </a:prstGeom>
          <a:ln w="28575" cap="sq" cmpd="sng">
            <a:solidFill>
              <a:schemeClr val="tx1">
                <a:lumMod val="75000"/>
                <a:lumOff val="25000"/>
              </a:schemeClr>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7619773" y="2249465"/>
            <a:ext cx="1879355" cy="1879355"/>
          </a:xfrm>
          <a:prstGeom prst="ellipse">
            <a:avLst/>
          </a:prstGeom>
          <a:gradFill flip="none" rotWithShape="1">
            <a:gsLst>
              <a:gs pos="0">
                <a:srgbClr val="5D2A85"/>
              </a:gs>
              <a:gs pos="100000">
                <a:srgbClr val="9C79BF"/>
              </a:gs>
            </a:gsLst>
            <a:lin ang="16200000" scaled="0"/>
            <a:tileRect/>
          </a:gra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31" name="Oval 30"/>
          <p:cNvSpPr/>
          <p:nvPr/>
        </p:nvSpPr>
        <p:spPr>
          <a:xfrm>
            <a:off x="2709992" y="2249465"/>
            <a:ext cx="1879355" cy="1879355"/>
          </a:xfrm>
          <a:prstGeom prst="ellipse">
            <a:avLst/>
          </a:prstGeom>
          <a:gradFill flip="none" rotWithShape="1">
            <a:gsLst>
              <a:gs pos="0">
                <a:schemeClr val="bg2">
                  <a:lumMod val="75000"/>
                </a:schemeClr>
              </a:gs>
              <a:gs pos="100000">
                <a:schemeClr val="bg2"/>
              </a:gs>
            </a:gsLst>
            <a:lin ang="16200000" scaled="0"/>
            <a:tileRect/>
          </a:gra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pic>
        <p:nvPicPr>
          <p:cNvPr id="32" name="Picture 31"/>
          <p:cNvPicPr>
            <a:picLocks noChangeAspect="1"/>
          </p:cNvPicPr>
          <p:nvPr/>
        </p:nvPicPr>
        <p:blipFill>
          <a:blip r:embed="rId2"/>
          <a:stretch>
            <a:fillRect/>
          </a:stretch>
        </p:blipFill>
        <p:spPr>
          <a:xfrm>
            <a:off x="3264071" y="2902987"/>
            <a:ext cx="771642" cy="574245"/>
          </a:xfrm>
          <a:prstGeom prst="rect">
            <a:avLst/>
          </a:prstGeom>
        </p:spPr>
      </p:pic>
      <p:pic>
        <p:nvPicPr>
          <p:cNvPr id="33" name="Picture 32"/>
          <p:cNvPicPr>
            <a:picLocks noChangeAspect="1"/>
          </p:cNvPicPr>
          <p:nvPr/>
        </p:nvPicPr>
        <p:blipFill>
          <a:blip r:embed="rId3"/>
          <a:stretch>
            <a:fillRect/>
          </a:stretch>
        </p:blipFill>
        <p:spPr>
          <a:xfrm>
            <a:off x="8217562" y="2898017"/>
            <a:ext cx="683635" cy="577835"/>
          </a:xfrm>
          <a:prstGeom prst="rect">
            <a:avLst/>
          </a:prstGeom>
        </p:spPr>
      </p:pic>
    </p:spTree>
    <p:extLst>
      <p:ext uri="{BB962C8B-B14F-4D97-AF65-F5344CB8AC3E}">
        <p14:creationId xmlns:p14="http://schemas.microsoft.com/office/powerpoint/2010/main" val="31781303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177" y="744863"/>
            <a:ext cx="4959974" cy="5409179"/>
          </a:xfrm>
          <a:prstGeom prst="rect">
            <a:avLst/>
          </a:prstGeom>
        </p:spPr>
      </p:pic>
      <p:sp>
        <p:nvSpPr>
          <p:cNvPr id="13" name="Title 4"/>
          <p:cNvSpPr txBox="1">
            <a:spLocks/>
          </p:cNvSpPr>
          <p:nvPr/>
        </p:nvSpPr>
        <p:spPr>
          <a:xfrm>
            <a:off x="7326782" y="2009637"/>
            <a:ext cx="4577952" cy="1397612"/>
          </a:xfrm>
          <a:prstGeom prst="rect">
            <a:avLst/>
          </a:prstGeom>
        </p:spPr>
        <p:txBody>
          <a:bodyPr vert="horz" lIns="0" tIns="45717" rIns="0" bIns="45717" rtlCol="0" anchor="t">
            <a:noAutofit/>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l" defTabSz="457132"/>
            <a:r>
              <a:rPr lang="es-ES" sz="3249" dirty="0">
                <a:solidFill>
                  <a:srgbClr val="FFFFFF"/>
                </a:solidFill>
                <a:latin typeface="Arial"/>
              </a:rPr>
              <a:t>Comparte tu conocimiento, tu perspectiva y lo que te importa a través de </a:t>
            </a:r>
            <a:r>
              <a:rPr lang="es-ES" sz="3249" i="1" dirty="0" err="1">
                <a:solidFill>
                  <a:srgbClr val="FFFFFF"/>
                </a:solidFill>
                <a:latin typeface="Arial"/>
              </a:rPr>
              <a:t>updates</a:t>
            </a:r>
            <a:endParaRPr lang="es-ES" sz="3249" i="1" dirty="0">
              <a:solidFill>
                <a:srgbClr val="FFFFFF"/>
              </a:solidFill>
              <a:latin typeface="Arial"/>
            </a:endParaRPr>
          </a:p>
        </p:txBody>
      </p:sp>
      <p:sp>
        <p:nvSpPr>
          <p:cNvPr id="14" name="Rectangle 13"/>
          <p:cNvSpPr/>
          <p:nvPr/>
        </p:nvSpPr>
        <p:spPr>
          <a:xfrm>
            <a:off x="7212731" y="4798814"/>
            <a:ext cx="4391019" cy="400110"/>
          </a:xfrm>
          <a:prstGeom prst="rect">
            <a:avLst/>
          </a:prstGeom>
        </p:spPr>
        <p:txBody>
          <a:bodyPr wrap="square">
            <a:spAutoFit/>
          </a:bodyPr>
          <a:lstStyle/>
          <a:p>
            <a:pPr defTabSz="101914"/>
            <a:r>
              <a:rPr lang="es-ES" sz="2000" dirty="0">
                <a:solidFill>
                  <a:srgbClr val="FFFFFF"/>
                </a:solidFill>
                <a:latin typeface="Arial"/>
              </a:rPr>
              <a:t>Haz crecer tu alcance y relevancia</a:t>
            </a:r>
          </a:p>
        </p:txBody>
      </p:sp>
      <p:cxnSp>
        <p:nvCxnSpPr>
          <p:cNvPr id="16" name="Straight Connector 15"/>
          <p:cNvCxnSpPr/>
          <p:nvPr/>
        </p:nvCxnSpPr>
        <p:spPr>
          <a:xfrm>
            <a:off x="7013612" y="2207142"/>
            <a:ext cx="0" cy="2548130"/>
          </a:xfrm>
          <a:prstGeom prst="line">
            <a:avLst/>
          </a:prstGeom>
          <a:ln w="28575" cap="sq" cmpd="sng">
            <a:solidFill>
              <a:srgbClr val="8D6CAB"/>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910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 dirty="0"/>
              <a:t>Publicando en LinkedIn: estar y saber estar</a:t>
            </a:r>
          </a:p>
        </p:txBody>
      </p:sp>
      <p:sp>
        <p:nvSpPr>
          <p:cNvPr id="4" name="TextBox 3"/>
          <p:cNvSpPr txBox="1"/>
          <p:nvPr/>
        </p:nvSpPr>
        <p:spPr>
          <a:xfrm>
            <a:off x="929187" y="4577496"/>
            <a:ext cx="2793636" cy="677108"/>
          </a:xfrm>
          <a:prstGeom prst="rect">
            <a:avLst/>
          </a:prstGeom>
        </p:spPr>
        <p:txBody>
          <a:bodyPr vert="horz" wrap="square" lIns="0" tIns="0" rIns="0" bIns="0" rtlCol="0">
            <a:spAutoFit/>
          </a:bodyPr>
          <a:lstStyle/>
          <a:p>
            <a:pPr algn="ctr" defTabSz="228554">
              <a:spcBef>
                <a:spcPct val="20000"/>
              </a:spcBef>
              <a:buClr>
                <a:srgbClr val="8D6CAB"/>
              </a:buClr>
            </a:pPr>
            <a:r>
              <a:rPr lang="es-ES" sz="2200" dirty="0">
                <a:solidFill>
                  <a:srgbClr val="FFFFFF"/>
                </a:solidFill>
                <a:latin typeface="Arial"/>
                <a:cs typeface="Arial"/>
              </a:rPr>
              <a:t>Se convierte en parte de tu perfil</a:t>
            </a:r>
          </a:p>
        </p:txBody>
      </p:sp>
      <p:sp>
        <p:nvSpPr>
          <p:cNvPr id="5" name="TextBox 4"/>
          <p:cNvSpPr txBox="1"/>
          <p:nvPr/>
        </p:nvSpPr>
        <p:spPr>
          <a:xfrm>
            <a:off x="4699182" y="4577496"/>
            <a:ext cx="2793636" cy="677108"/>
          </a:xfrm>
          <a:prstGeom prst="rect">
            <a:avLst/>
          </a:prstGeom>
        </p:spPr>
        <p:txBody>
          <a:bodyPr vert="horz" wrap="square" lIns="0" tIns="0" rIns="0" bIns="0" rtlCol="0">
            <a:spAutoFit/>
          </a:bodyPr>
          <a:lstStyle/>
          <a:p>
            <a:pPr algn="ctr" defTabSz="228554">
              <a:spcBef>
                <a:spcPct val="20000"/>
              </a:spcBef>
              <a:buClr>
                <a:srgbClr val="8D6CAB"/>
              </a:buClr>
            </a:pPr>
            <a:r>
              <a:rPr lang="es-ES" sz="2200" dirty="0">
                <a:solidFill>
                  <a:srgbClr val="FFFFFF"/>
                </a:solidFill>
                <a:latin typeface="Arial"/>
                <a:cs typeface="Arial"/>
              </a:rPr>
              <a:t>Compartes con una red de calidad</a:t>
            </a:r>
          </a:p>
        </p:txBody>
      </p:sp>
      <p:sp>
        <p:nvSpPr>
          <p:cNvPr id="6" name="TextBox 5"/>
          <p:cNvSpPr txBox="1"/>
          <p:nvPr/>
        </p:nvSpPr>
        <p:spPr>
          <a:xfrm>
            <a:off x="8469177" y="4577496"/>
            <a:ext cx="2793636" cy="1015663"/>
          </a:xfrm>
          <a:prstGeom prst="rect">
            <a:avLst/>
          </a:prstGeom>
        </p:spPr>
        <p:txBody>
          <a:bodyPr vert="horz" wrap="square" lIns="0" tIns="0" rIns="0" bIns="0" rtlCol="0">
            <a:spAutoFit/>
          </a:bodyPr>
          <a:lstStyle/>
          <a:p>
            <a:pPr algn="ctr" defTabSz="228554">
              <a:spcBef>
                <a:spcPct val="20000"/>
              </a:spcBef>
              <a:buClr>
                <a:srgbClr val="8D6CAB"/>
              </a:buClr>
            </a:pPr>
            <a:r>
              <a:rPr lang="es-ES" sz="2200" dirty="0">
                <a:solidFill>
                  <a:srgbClr val="FFFFFF"/>
                </a:solidFill>
                <a:latin typeface="Arial"/>
                <a:cs typeface="Arial"/>
              </a:rPr>
              <a:t>Alcanzas oportunidades y redes en todo el planeta</a:t>
            </a:r>
          </a:p>
        </p:txBody>
      </p:sp>
      <p:grpSp>
        <p:nvGrpSpPr>
          <p:cNvPr id="17" name="Group 16"/>
          <p:cNvGrpSpPr/>
          <p:nvPr/>
        </p:nvGrpSpPr>
        <p:grpSpPr>
          <a:xfrm>
            <a:off x="8852152" y="2249465"/>
            <a:ext cx="1879355" cy="1879355"/>
            <a:chOff x="17706607" y="4498623"/>
            <a:chExt cx="3759200" cy="3759200"/>
          </a:xfrm>
        </p:grpSpPr>
        <p:sp>
          <p:nvSpPr>
            <p:cNvPr id="9" name="Oval 8"/>
            <p:cNvSpPr/>
            <p:nvPr/>
          </p:nvSpPr>
          <p:spPr>
            <a:xfrm>
              <a:off x="17706607" y="4498623"/>
              <a:ext cx="3759200" cy="3759200"/>
            </a:xfrm>
            <a:prstGeom prst="ellipse">
              <a:avLst/>
            </a:prstGeom>
            <a:gradFill flip="none" rotWithShape="1">
              <a:gsLst>
                <a:gs pos="0">
                  <a:schemeClr val="accent2"/>
                </a:gs>
                <a:gs pos="100000">
                  <a:srgbClr val="B70B1B"/>
                </a:gs>
              </a:gsLst>
              <a:lin ang="5400000" scaled="0"/>
              <a:tileRect/>
            </a:grad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pic>
          <p:nvPicPr>
            <p:cNvPr id="12" name="Picture 11" descr="pasted-imag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2188" y="5753047"/>
              <a:ext cx="1701800" cy="1257300"/>
            </a:xfrm>
            <a:prstGeom prst="rect">
              <a:avLst/>
            </a:prstGeom>
          </p:spPr>
        </p:pic>
      </p:grpSp>
      <p:sp>
        <p:nvSpPr>
          <p:cNvPr id="8" name="Oval 7"/>
          <p:cNvSpPr/>
          <p:nvPr/>
        </p:nvSpPr>
        <p:spPr>
          <a:xfrm>
            <a:off x="5092738" y="2249465"/>
            <a:ext cx="1879355" cy="1879355"/>
          </a:xfrm>
          <a:prstGeom prst="ellipse">
            <a:avLst/>
          </a:prstGeom>
          <a:gradFill flip="none" rotWithShape="1">
            <a:gsLst>
              <a:gs pos="0">
                <a:srgbClr val="5D2A85"/>
              </a:gs>
              <a:gs pos="100000">
                <a:srgbClr val="9C79BF"/>
              </a:gs>
            </a:gsLst>
            <a:lin ang="16200000" scaled="0"/>
            <a:tileRect/>
          </a:gra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pic>
        <p:nvPicPr>
          <p:cNvPr id="13" name="Picture 12"/>
          <p:cNvPicPr>
            <a:picLocks noChangeAspect="1"/>
          </p:cNvPicPr>
          <p:nvPr/>
        </p:nvPicPr>
        <p:blipFill>
          <a:blip r:embed="rId3"/>
          <a:stretch>
            <a:fillRect/>
          </a:stretch>
        </p:blipFill>
        <p:spPr>
          <a:xfrm>
            <a:off x="5714380" y="2940003"/>
            <a:ext cx="636071" cy="531670"/>
          </a:xfrm>
          <a:prstGeom prst="rect">
            <a:avLst/>
          </a:prstGeom>
        </p:spPr>
      </p:pic>
      <p:sp>
        <p:nvSpPr>
          <p:cNvPr id="7" name="Oval 6"/>
          <p:cNvSpPr/>
          <p:nvPr/>
        </p:nvSpPr>
        <p:spPr>
          <a:xfrm>
            <a:off x="1333323" y="2249465"/>
            <a:ext cx="1879355" cy="1879355"/>
          </a:xfrm>
          <a:prstGeom prst="ellipse">
            <a:avLst/>
          </a:prstGeom>
          <a:gradFill flip="none" rotWithShape="1">
            <a:gsLst>
              <a:gs pos="0">
                <a:schemeClr val="bg2">
                  <a:lumMod val="75000"/>
                </a:schemeClr>
              </a:gs>
              <a:gs pos="100000">
                <a:schemeClr val="bg2"/>
              </a:gs>
            </a:gsLst>
            <a:lin ang="16200000" scaled="0"/>
            <a:tileRect/>
          </a:gra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pic>
        <p:nvPicPr>
          <p:cNvPr id="14" name="Picture 13" descr="profi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499" y="2671292"/>
            <a:ext cx="1084077" cy="1052993"/>
          </a:xfrm>
          <a:prstGeom prst="rect">
            <a:avLst/>
          </a:prstGeom>
        </p:spPr>
      </p:pic>
    </p:spTree>
    <p:extLst>
      <p:ext uri="{BB962C8B-B14F-4D97-AF65-F5344CB8AC3E}">
        <p14:creationId xmlns:p14="http://schemas.microsoft.com/office/powerpoint/2010/main" val="261700538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97844" y="1451803"/>
            <a:ext cx="4036598" cy="4036598"/>
            <a:chOff x="-6629223" y="-1889726"/>
            <a:chExt cx="19299987" cy="19299987"/>
          </a:xfrm>
        </p:grpSpPr>
        <p:sp>
          <p:nvSpPr>
            <p:cNvPr id="14" name="Oval 13"/>
            <p:cNvSpPr/>
            <p:nvPr/>
          </p:nvSpPr>
          <p:spPr>
            <a:xfrm>
              <a:off x="-6629223" y="-1889726"/>
              <a:ext cx="19299987" cy="19299987"/>
            </a:xfrm>
            <a:prstGeom prst="ellipse">
              <a:avLst/>
            </a:prstGeom>
            <a:solidFill>
              <a:srgbClr val="45474A">
                <a:alpha val="65000"/>
              </a:srgbClr>
            </a:solidFill>
            <a:ln w="762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sp>
          <p:nvSpPr>
            <p:cNvPr id="2" name="Oval 1"/>
            <p:cNvSpPr/>
            <p:nvPr/>
          </p:nvSpPr>
          <p:spPr>
            <a:xfrm>
              <a:off x="5189009" y="430191"/>
              <a:ext cx="2757141" cy="2757141"/>
            </a:xfrm>
            <a:prstGeom prst="ellipse">
              <a:avLst/>
            </a:prstGeom>
            <a:solidFill>
              <a:schemeClr val="accent1">
                <a:alpha val="41000"/>
              </a:schemeClr>
            </a:solid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32"/>
              <a:endParaRPr lang="en-US" sz="1850">
                <a:solidFill>
                  <a:srgbClr val="FFFFFF"/>
                </a:solidFill>
                <a:latin typeface="Arial"/>
              </a:endParaRPr>
            </a:p>
          </p:txBody>
        </p:sp>
      </p:grpSp>
      <p:grpSp>
        <p:nvGrpSpPr>
          <p:cNvPr id="10" name="Group 9"/>
          <p:cNvGrpSpPr/>
          <p:nvPr/>
        </p:nvGrpSpPr>
        <p:grpSpPr>
          <a:xfrm>
            <a:off x="8080461" y="1937096"/>
            <a:ext cx="2841169" cy="3088712"/>
            <a:chOff x="13591879" y="6262922"/>
            <a:chExt cx="5683077" cy="6178227"/>
          </a:xfrm>
        </p:grpSpPr>
        <p:sp>
          <p:nvSpPr>
            <p:cNvPr id="11" name="TextBox 10"/>
            <p:cNvSpPr txBox="1"/>
            <p:nvPr/>
          </p:nvSpPr>
          <p:spPr>
            <a:xfrm>
              <a:off x="13591879" y="9978617"/>
              <a:ext cx="5683077" cy="2462532"/>
            </a:xfrm>
            <a:prstGeom prst="rect">
              <a:avLst/>
            </a:prstGeom>
          </p:spPr>
          <p:txBody>
            <a:bodyPr vert="horz" wrap="square" lIns="0" tIns="0" rIns="0" bIns="0" rtlCol="0">
              <a:spAutoFit/>
            </a:bodyPr>
            <a:lstStyle/>
            <a:p>
              <a:pPr defTabSz="228554">
                <a:spcBef>
                  <a:spcPct val="20000"/>
                </a:spcBef>
                <a:buClr>
                  <a:srgbClr val="8D6CAB"/>
                </a:buClr>
              </a:pPr>
              <a:r>
                <a:rPr lang="es-ES" sz="2000" dirty="0">
                  <a:solidFill>
                    <a:srgbClr val="FFFFFF"/>
                  </a:solidFill>
                  <a:latin typeface="Arial"/>
                  <a:cs typeface="Arial"/>
                </a:rPr>
                <a:t>Se obtiene 8 veces más interacción con contenidos que con ofertas de empleo.</a:t>
              </a:r>
            </a:p>
          </p:txBody>
        </p:sp>
        <p:sp>
          <p:nvSpPr>
            <p:cNvPr id="12" name="TextBox 11"/>
            <p:cNvSpPr txBox="1"/>
            <p:nvPr/>
          </p:nvSpPr>
          <p:spPr>
            <a:xfrm>
              <a:off x="13591879" y="6262922"/>
              <a:ext cx="5645258" cy="3062134"/>
            </a:xfrm>
            <a:prstGeom prst="rect">
              <a:avLst/>
            </a:prstGeom>
          </p:spPr>
          <p:txBody>
            <a:bodyPr vert="horz" wrap="square" lIns="0" tIns="0" rIns="0" bIns="0" rtlCol="0">
              <a:spAutoFit/>
            </a:bodyPr>
            <a:lstStyle/>
            <a:p>
              <a:pPr defTabSz="228554">
                <a:spcBef>
                  <a:spcPct val="20000"/>
                </a:spcBef>
                <a:buClr>
                  <a:srgbClr val="8D6CAB"/>
                </a:buClr>
              </a:pPr>
              <a:r>
                <a:rPr lang="en-US" sz="9948" dirty="0">
                  <a:solidFill>
                    <a:srgbClr val="FFFFFF"/>
                  </a:solidFill>
                  <a:latin typeface="Arial"/>
                  <a:cs typeface="Arial"/>
                </a:rPr>
                <a:t>8x</a:t>
              </a:r>
            </a:p>
          </p:txBody>
        </p:sp>
        <p:cxnSp>
          <p:nvCxnSpPr>
            <p:cNvPr id="13" name="Straight Connector 12"/>
            <p:cNvCxnSpPr/>
            <p:nvPr/>
          </p:nvCxnSpPr>
          <p:spPr>
            <a:xfrm>
              <a:off x="13695261" y="9610210"/>
              <a:ext cx="3878608" cy="0"/>
            </a:xfrm>
            <a:prstGeom prst="line">
              <a:avLst/>
            </a:prstGeom>
            <a:ln w="38100" cap="sq" cmpd="sng">
              <a:solidFill>
                <a:srgbClr val="8D6CAB"/>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5" name="Straight Connector 4"/>
          <p:cNvCxnSpPr/>
          <p:nvPr/>
        </p:nvCxnSpPr>
        <p:spPr>
          <a:xfrm>
            <a:off x="-4754454" y="5653398"/>
            <a:ext cx="4475691" cy="0"/>
          </a:xfrm>
          <a:prstGeom prst="line">
            <a:avLst/>
          </a:prstGeom>
          <a:ln w="12700" cap="rnd">
            <a:solidFill>
              <a:schemeClr val="tx1">
                <a:lumMod val="50000"/>
                <a:lumOff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43699" y="4344307"/>
            <a:ext cx="1765498" cy="384721"/>
          </a:xfrm>
          <a:prstGeom prst="rect">
            <a:avLst/>
          </a:prstGeom>
        </p:spPr>
        <p:txBody>
          <a:bodyPr vert="horz" wrap="square" lIns="0" tIns="0" rIns="0" bIns="0" rtlCol="0">
            <a:spAutoFit/>
          </a:bodyPr>
          <a:lstStyle/>
          <a:p>
            <a:pPr algn="r" defTabSz="228554">
              <a:spcBef>
                <a:spcPct val="20000"/>
              </a:spcBef>
              <a:buClr>
                <a:srgbClr val="8D6CAB"/>
              </a:buClr>
            </a:pPr>
            <a:r>
              <a:rPr lang="es-ES" sz="2500" dirty="0">
                <a:solidFill>
                  <a:srgbClr val="FFFFFF"/>
                </a:solidFill>
                <a:latin typeface="Arial"/>
                <a:cs typeface="Arial"/>
              </a:rPr>
              <a:t>Contenido</a:t>
            </a:r>
          </a:p>
        </p:txBody>
      </p:sp>
      <p:cxnSp>
        <p:nvCxnSpPr>
          <p:cNvPr id="20" name="Straight Connector 19"/>
          <p:cNvCxnSpPr/>
          <p:nvPr/>
        </p:nvCxnSpPr>
        <p:spPr>
          <a:xfrm>
            <a:off x="2439101" y="2226726"/>
            <a:ext cx="2581740" cy="0"/>
          </a:xfrm>
          <a:prstGeom prst="line">
            <a:avLst/>
          </a:prstGeom>
          <a:ln w="38100" cap="sq" cmpd="sng">
            <a:solidFill>
              <a:schemeClr val="bg1"/>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39101" y="4539830"/>
            <a:ext cx="382917" cy="0"/>
          </a:xfrm>
          <a:prstGeom prst="line">
            <a:avLst/>
          </a:prstGeom>
          <a:ln w="38100" cap="sq" cmpd="sng">
            <a:solidFill>
              <a:schemeClr val="bg1"/>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89054" y="2062448"/>
            <a:ext cx="1765498" cy="384721"/>
          </a:xfrm>
          <a:prstGeom prst="rect">
            <a:avLst/>
          </a:prstGeom>
        </p:spPr>
        <p:txBody>
          <a:bodyPr vert="horz" wrap="square" lIns="0" tIns="0" rIns="0" bIns="0" rtlCol="0">
            <a:spAutoFit/>
          </a:bodyPr>
          <a:lstStyle/>
          <a:p>
            <a:pPr algn="r" defTabSz="228554">
              <a:spcBef>
                <a:spcPct val="20000"/>
              </a:spcBef>
              <a:buClr>
                <a:srgbClr val="8D6CAB"/>
              </a:buClr>
            </a:pPr>
            <a:r>
              <a:rPr lang="es-ES" sz="2500" dirty="0">
                <a:solidFill>
                  <a:srgbClr val="FFFFFF"/>
                </a:solidFill>
                <a:latin typeface="Arial"/>
                <a:cs typeface="Arial"/>
              </a:rPr>
              <a:t>Empleos</a:t>
            </a:r>
          </a:p>
        </p:txBody>
      </p:sp>
    </p:spTree>
    <p:extLst>
      <p:ext uri="{BB962C8B-B14F-4D97-AF65-F5344CB8AC3E}">
        <p14:creationId xmlns:p14="http://schemas.microsoft.com/office/powerpoint/2010/main" val="101917983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50762" y="946473"/>
            <a:ext cx="7206312" cy="4926958"/>
          </a:xfrm>
          <a:prstGeom prst="rect">
            <a:avLst/>
          </a:prstGeom>
        </p:spPr>
      </p:pic>
      <p:sp>
        <p:nvSpPr>
          <p:cNvPr id="13" name="Title 2"/>
          <p:cNvSpPr txBox="1">
            <a:spLocks/>
          </p:cNvSpPr>
          <p:nvPr/>
        </p:nvSpPr>
        <p:spPr>
          <a:xfrm>
            <a:off x="272799" y="1952352"/>
            <a:ext cx="4314887" cy="603425"/>
          </a:xfrm>
          <a:prstGeom prst="rect">
            <a:avLst/>
          </a:prstGeom>
        </p:spPr>
        <p:txBody>
          <a:bodyPr/>
          <a:lstStyle>
            <a:lvl1pPr algn="ctr" defTabSz="914446" rtl="0" eaLnBrk="1" latinLnBrk="0" hangingPunct="1">
              <a:spcBef>
                <a:spcPct val="0"/>
              </a:spcBef>
              <a:buNone/>
              <a:defRPr sz="7200" b="0" i="0" kern="1200">
                <a:solidFill>
                  <a:schemeClr val="bg1"/>
                </a:solidFill>
                <a:latin typeface="+mj-lt"/>
                <a:ea typeface="+mj-ea"/>
                <a:cs typeface="AvenirNext LT Pro Regular"/>
              </a:defRPr>
            </a:lvl1pPr>
          </a:lstStyle>
          <a:p>
            <a:pPr algn="r" defTabSz="457132"/>
            <a:r>
              <a:rPr lang="es-ES" sz="3249" dirty="0">
                <a:solidFill>
                  <a:srgbClr val="FFFFFF"/>
                </a:solidFill>
                <a:latin typeface="Arial"/>
              </a:rPr>
              <a:t>Sé conocido y reconocido por lo que haces y lo que aportas</a:t>
            </a:r>
          </a:p>
        </p:txBody>
      </p:sp>
      <p:cxnSp>
        <p:nvCxnSpPr>
          <p:cNvPr id="14" name="Straight Connector 13"/>
          <p:cNvCxnSpPr/>
          <p:nvPr/>
        </p:nvCxnSpPr>
        <p:spPr>
          <a:xfrm>
            <a:off x="4865142" y="2111070"/>
            <a:ext cx="0" cy="2015989"/>
          </a:xfrm>
          <a:prstGeom prst="line">
            <a:avLst/>
          </a:prstGeom>
          <a:ln w="28575" cap="sq" cmpd="sng">
            <a:solidFill>
              <a:srgbClr val="8D6CAB"/>
            </a:solidFill>
            <a:miter lim="800000"/>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11765" y="3701165"/>
            <a:ext cx="3975921" cy="1015663"/>
          </a:xfrm>
          <a:prstGeom prst="rect">
            <a:avLst/>
          </a:prstGeom>
        </p:spPr>
        <p:txBody>
          <a:bodyPr wrap="square">
            <a:spAutoFit/>
          </a:bodyPr>
          <a:lstStyle/>
          <a:p>
            <a:pPr algn="r" defTabSz="101914"/>
            <a:r>
              <a:rPr lang="es-ES" sz="2000" dirty="0">
                <a:solidFill>
                  <a:srgbClr val="FFFFFF"/>
                </a:solidFill>
                <a:latin typeface="Arial"/>
              </a:rPr>
              <a:t>Refuerza tu reputación y haz crecer tu alcance y relevancia profesional.</a:t>
            </a:r>
          </a:p>
        </p:txBody>
      </p:sp>
      <p:pic>
        <p:nvPicPr>
          <p:cNvPr id="23" name="Picture 22" descr="premium2.png"/>
          <p:cNvPicPr>
            <a:picLocks noChangeAspect="1"/>
          </p:cNvPicPr>
          <p:nvPr/>
        </p:nvPicPr>
        <p:blipFill rotWithShape="1">
          <a:blip r:embed="rId3">
            <a:extLst>
              <a:ext uri="{28A0092B-C50C-407E-A947-70E740481C1C}">
                <a14:useLocalDpi xmlns:a14="http://schemas.microsoft.com/office/drawing/2010/main" val="0"/>
              </a:ext>
            </a:extLst>
          </a:blip>
          <a:srcRect l="9323" t="16351" r="7010" b="303"/>
          <a:stretch/>
        </p:blipFill>
        <p:spPr>
          <a:xfrm>
            <a:off x="6049770" y="1316887"/>
            <a:ext cx="7216859" cy="4305535"/>
          </a:xfrm>
          <a:prstGeom prst="rect">
            <a:avLst/>
          </a:prstGeom>
        </p:spPr>
      </p:pic>
      <p:pic>
        <p:nvPicPr>
          <p:cNvPr id="9" name="Picture 8" descr="MacBook_Pro_Shell_noShineShadow-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3272" y="640022"/>
            <a:ext cx="9542501" cy="5491581"/>
          </a:xfrm>
          <a:prstGeom prst="rect">
            <a:avLst/>
          </a:prstGeom>
        </p:spPr>
      </p:pic>
    </p:spTree>
    <p:extLst>
      <p:ext uri="{BB962C8B-B14F-4D97-AF65-F5344CB8AC3E}">
        <p14:creationId xmlns:p14="http://schemas.microsoft.com/office/powerpoint/2010/main" val="20214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51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2E39A-2F4D-47DB-8077-6C2564D48913}"/>
              </a:ext>
            </a:extLst>
          </p:cNvPr>
          <p:cNvPicPr>
            <a:picLocks noChangeAspect="1"/>
          </p:cNvPicPr>
          <p:nvPr/>
        </p:nvPicPr>
        <p:blipFill>
          <a:blip r:embed="rId2"/>
          <a:stretch>
            <a:fillRect/>
          </a:stretch>
        </p:blipFill>
        <p:spPr>
          <a:xfrm>
            <a:off x="0" y="857"/>
            <a:ext cx="12192000" cy="6856286"/>
          </a:xfrm>
          <a:prstGeom prst="rect">
            <a:avLst/>
          </a:prstGeom>
        </p:spPr>
      </p:pic>
      <p:pic>
        <p:nvPicPr>
          <p:cNvPr id="5" name="Picture 4">
            <a:extLst>
              <a:ext uri="{FF2B5EF4-FFF2-40B4-BE49-F238E27FC236}">
                <a16:creationId xmlns:a16="http://schemas.microsoft.com/office/drawing/2014/main" id="{ED67B5F4-A411-49A0-BED6-714560BF8DBF}"/>
              </a:ext>
            </a:extLst>
          </p:cNvPr>
          <p:cNvPicPr>
            <a:picLocks noChangeAspect="1"/>
          </p:cNvPicPr>
          <p:nvPr/>
        </p:nvPicPr>
        <p:blipFill>
          <a:blip r:embed="rId3"/>
          <a:stretch>
            <a:fillRect/>
          </a:stretch>
        </p:blipFill>
        <p:spPr>
          <a:xfrm>
            <a:off x="0" y="0"/>
            <a:ext cx="12192000" cy="6856286"/>
          </a:xfrm>
          <a:prstGeom prst="rect">
            <a:avLst/>
          </a:prstGeom>
          <a:solidFill>
            <a:schemeClr val="tx1">
              <a:lumMod val="75000"/>
              <a:alpha val="0"/>
            </a:schemeClr>
          </a:solidFill>
        </p:spPr>
      </p:pic>
      <p:pic>
        <p:nvPicPr>
          <p:cNvPr id="21" name="MW_T" descr="125243,C,20667,daee9201-5251-4a52-b320-7ae90a3267d1,11" hidden="1"/>
          <p:cNvPicPr/>
          <p:nvPr/>
        </p:nvPicPr>
        <p:blipFill>
          <a:blip r:embed="rId4"/>
          <a:stretch>
            <a:fillRect/>
          </a:stretch>
        </p:blipFill>
        <p:spPr>
          <a:xfrm>
            <a:off x="0" y="447"/>
            <a:ext cx="6349" cy="6349"/>
          </a:xfrm>
          <a:prstGeom prst="rect">
            <a:avLst/>
          </a:prstGeom>
        </p:spPr>
      </p:pic>
      <p:grpSp>
        <p:nvGrpSpPr>
          <p:cNvPr id="6" name="Group 5">
            <a:extLst>
              <a:ext uri="{FF2B5EF4-FFF2-40B4-BE49-F238E27FC236}">
                <a16:creationId xmlns:a16="http://schemas.microsoft.com/office/drawing/2014/main" id="{26EBCC48-D6FE-4B95-9AF1-81D7930755D2}"/>
              </a:ext>
            </a:extLst>
          </p:cNvPr>
          <p:cNvGrpSpPr/>
          <p:nvPr/>
        </p:nvGrpSpPr>
        <p:grpSpPr>
          <a:xfrm>
            <a:off x="380440" y="1965452"/>
            <a:ext cx="2731728" cy="2381957"/>
            <a:chOff x="380440" y="1676696"/>
            <a:chExt cx="3882700" cy="3339672"/>
          </a:xfrm>
        </p:grpSpPr>
        <p:pic>
          <p:nvPicPr>
            <p:cNvPr id="7" name="Shape 224">
              <a:extLst>
                <a:ext uri="{FF2B5EF4-FFF2-40B4-BE49-F238E27FC236}">
                  <a16:creationId xmlns:a16="http://schemas.microsoft.com/office/drawing/2014/main" id="{4DCD5A65-D8A1-446E-8EDD-173055BAC96E}"/>
                </a:ext>
              </a:extLst>
            </p:cNvPr>
            <p:cNvPicPr preferRelativeResize="0"/>
            <p:nvPr/>
          </p:nvPicPr>
          <p:blipFill>
            <a:blip r:embed="rId5">
              <a:alphaModFix/>
              <a:extLst>
                <a:ext uri="{28A0092B-C50C-407E-A947-70E740481C1C}">
                  <a14:useLocalDpi xmlns:a14="http://schemas.microsoft.com/office/drawing/2010/main"/>
                </a:ext>
              </a:extLst>
            </a:blip>
            <a:stretch>
              <a:fillRect/>
            </a:stretch>
          </p:blipFill>
          <p:spPr>
            <a:xfrm>
              <a:off x="380440" y="1676696"/>
              <a:ext cx="3586624" cy="3328834"/>
            </a:xfrm>
            <a:prstGeom prst="rect">
              <a:avLst/>
            </a:prstGeom>
            <a:noFill/>
            <a:ln>
              <a:noFill/>
            </a:ln>
          </p:spPr>
        </p:pic>
        <p:pic>
          <p:nvPicPr>
            <p:cNvPr id="8" name="Shape 225" descr="iphone.png">
              <a:extLst>
                <a:ext uri="{FF2B5EF4-FFF2-40B4-BE49-F238E27FC236}">
                  <a16:creationId xmlns:a16="http://schemas.microsoft.com/office/drawing/2014/main" id="{9D2C7316-5B76-4D74-9CFE-08980E2DD8E0}"/>
                </a:ext>
              </a:extLst>
            </p:cNvPr>
            <p:cNvPicPr preferRelativeResize="0"/>
            <p:nvPr/>
          </p:nvPicPr>
          <p:blipFill>
            <a:blip r:embed="rId6">
              <a:alphaModFix/>
              <a:extLst>
                <a:ext uri="{28A0092B-C50C-407E-A947-70E740481C1C}">
                  <a14:useLocalDpi xmlns:a14="http://schemas.microsoft.com/office/drawing/2010/main"/>
                </a:ext>
              </a:extLst>
            </a:blip>
            <a:stretch>
              <a:fillRect/>
            </a:stretch>
          </p:blipFill>
          <p:spPr>
            <a:xfrm>
              <a:off x="2804863" y="2385067"/>
              <a:ext cx="1458277" cy="2631301"/>
            </a:xfrm>
            <a:prstGeom prst="rect">
              <a:avLst/>
            </a:prstGeom>
            <a:noFill/>
            <a:ln>
              <a:noFill/>
            </a:ln>
          </p:spPr>
        </p:pic>
      </p:grpSp>
      <p:grpSp>
        <p:nvGrpSpPr>
          <p:cNvPr id="9" name="Shape 226">
            <a:extLst>
              <a:ext uri="{FF2B5EF4-FFF2-40B4-BE49-F238E27FC236}">
                <a16:creationId xmlns:a16="http://schemas.microsoft.com/office/drawing/2014/main" id="{0112A534-D5E2-4544-A57A-C77B24D2FD8F}"/>
              </a:ext>
            </a:extLst>
          </p:cNvPr>
          <p:cNvGrpSpPr/>
          <p:nvPr/>
        </p:nvGrpSpPr>
        <p:grpSpPr>
          <a:xfrm>
            <a:off x="3994485" y="2167209"/>
            <a:ext cx="4007862" cy="2180200"/>
            <a:chOff x="14178398" y="4275096"/>
            <a:chExt cx="14485320" cy="8392875"/>
          </a:xfrm>
        </p:grpSpPr>
        <p:pic>
          <p:nvPicPr>
            <p:cNvPr id="10" name="Shape 227">
              <a:extLst>
                <a:ext uri="{FF2B5EF4-FFF2-40B4-BE49-F238E27FC236}">
                  <a16:creationId xmlns:a16="http://schemas.microsoft.com/office/drawing/2014/main" id="{D81CE8E9-2C97-4A59-AC01-93D0D9611810}"/>
                </a:ext>
              </a:extLst>
            </p:cNvPr>
            <p:cNvPicPr preferRelativeResize="0"/>
            <p:nvPr/>
          </p:nvPicPr>
          <p:blipFill>
            <a:blip r:embed="rId7">
              <a:alphaModFix/>
              <a:extLst>
                <a:ext uri="{28A0092B-C50C-407E-A947-70E740481C1C}">
                  <a14:useLocalDpi xmlns:a14="http://schemas.microsoft.com/office/drawing/2010/main"/>
                </a:ext>
              </a:extLst>
            </a:blip>
            <a:stretch>
              <a:fillRect/>
            </a:stretch>
          </p:blipFill>
          <p:spPr>
            <a:xfrm>
              <a:off x="16027733" y="4746221"/>
              <a:ext cx="10918335" cy="6675119"/>
            </a:xfrm>
            <a:prstGeom prst="rect">
              <a:avLst/>
            </a:prstGeom>
            <a:noFill/>
            <a:ln>
              <a:noFill/>
            </a:ln>
          </p:spPr>
        </p:pic>
        <p:pic>
          <p:nvPicPr>
            <p:cNvPr id="11" name="Shape 228">
              <a:extLst>
                <a:ext uri="{FF2B5EF4-FFF2-40B4-BE49-F238E27FC236}">
                  <a16:creationId xmlns:a16="http://schemas.microsoft.com/office/drawing/2014/main" id="{91BD9CA8-0F5C-4768-B311-DB8C4522CB53}"/>
                </a:ext>
              </a:extLst>
            </p:cNvPr>
            <p:cNvPicPr preferRelativeResize="0"/>
            <p:nvPr/>
          </p:nvPicPr>
          <p:blipFill>
            <a:blip r:embed="rId8">
              <a:alphaModFix/>
              <a:extLst>
                <a:ext uri="{28A0092B-C50C-407E-A947-70E740481C1C}">
                  <a14:useLocalDpi xmlns:a14="http://schemas.microsoft.com/office/drawing/2010/main"/>
                </a:ext>
              </a:extLst>
            </a:blip>
            <a:stretch>
              <a:fillRect/>
            </a:stretch>
          </p:blipFill>
          <p:spPr>
            <a:xfrm>
              <a:off x="14178398" y="4275096"/>
              <a:ext cx="14485320" cy="8392875"/>
            </a:xfrm>
            <a:prstGeom prst="rect">
              <a:avLst/>
            </a:prstGeom>
            <a:noFill/>
            <a:ln>
              <a:noFill/>
            </a:ln>
          </p:spPr>
        </p:pic>
      </p:grpSp>
      <p:grpSp>
        <p:nvGrpSpPr>
          <p:cNvPr id="12" name="Shape 226">
            <a:extLst>
              <a:ext uri="{FF2B5EF4-FFF2-40B4-BE49-F238E27FC236}">
                <a16:creationId xmlns:a16="http://schemas.microsoft.com/office/drawing/2014/main" id="{C8C0EC43-7FF3-41B3-A3F2-6F86CC5E7D51}"/>
              </a:ext>
            </a:extLst>
          </p:cNvPr>
          <p:cNvGrpSpPr/>
          <p:nvPr/>
        </p:nvGrpSpPr>
        <p:grpSpPr>
          <a:xfrm>
            <a:off x="9092972" y="2167209"/>
            <a:ext cx="2844810" cy="1703965"/>
            <a:chOff x="14178398" y="4275096"/>
            <a:chExt cx="14485320" cy="8392875"/>
          </a:xfrm>
        </p:grpSpPr>
        <p:pic>
          <p:nvPicPr>
            <p:cNvPr id="13" name="Shape 227">
              <a:extLst>
                <a:ext uri="{FF2B5EF4-FFF2-40B4-BE49-F238E27FC236}">
                  <a16:creationId xmlns:a16="http://schemas.microsoft.com/office/drawing/2014/main" id="{E102739B-B79F-4280-ACEC-0D1B971375CA}"/>
                </a:ext>
              </a:extLst>
            </p:cNvPr>
            <p:cNvPicPr preferRelativeResize="0"/>
            <p:nvPr/>
          </p:nvPicPr>
          <p:blipFill>
            <a:blip r:embed="rId7">
              <a:alphaModFix/>
              <a:extLst>
                <a:ext uri="{28A0092B-C50C-407E-A947-70E740481C1C}">
                  <a14:useLocalDpi xmlns:a14="http://schemas.microsoft.com/office/drawing/2010/main"/>
                </a:ext>
              </a:extLst>
            </a:blip>
            <a:stretch>
              <a:fillRect/>
            </a:stretch>
          </p:blipFill>
          <p:spPr>
            <a:xfrm>
              <a:off x="16027733" y="4746221"/>
              <a:ext cx="10918335" cy="6675119"/>
            </a:xfrm>
            <a:prstGeom prst="rect">
              <a:avLst/>
            </a:prstGeom>
            <a:noFill/>
            <a:ln>
              <a:noFill/>
            </a:ln>
          </p:spPr>
        </p:pic>
        <p:pic>
          <p:nvPicPr>
            <p:cNvPr id="14" name="Shape 228">
              <a:extLst>
                <a:ext uri="{FF2B5EF4-FFF2-40B4-BE49-F238E27FC236}">
                  <a16:creationId xmlns:a16="http://schemas.microsoft.com/office/drawing/2014/main" id="{BEDA7E37-0ED9-41A6-A305-A3BDBD66020A}"/>
                </a:ext>
              </a:extLst>
            </p:cNvPr>
            <p:cNvPicPr preferRelativeResize="0"/>
            <p:nvPr/>
          </p:nvPicPr>
          <p:blipFill>
            <a:blip r:embed="rId8">
              <a:alphaModFix/>
              <a:extLst>
                <a:ext uri="{28A0092B-C50C-407E-A947-70E740481C1C}">
                  <a14:useLocalDpi xmlns:a14="http://schemas.microsoft.com/office/drawing/2010/main"/>
                </a:ext>
              </a:extLst>
            </a:blip>
            <a:stretch>
              <a:fillRect/>
            </a:stretch>
          </p:blipFill>
          <p:spPr>
            <a:xfrm>
              <a:off x="14178398" y="4275096"/>
              <a:ext cx="14485320" cy="8392875"/>
            </a:xfrm>
            <a:prstGeom prst="rect">
              <a:avLst/>
            </a:prstGeom>
            <a:noFill/>
            <a:ln>
              <a:noFill/>
            </a:ln>
          </p:spPr>
        </p:pic>
      </p:grpSp>
      <p:grpSp>
        <p:nvGrpSpPr>
          <p:cNvPr id="15" name="Group 14">
            <a:extLst>
              <a:ext uri="{FF2B5EF4-FFF2-40B4-BE49-F238E27FC236}">
                <a16:creationId xmlns:a16="http://schemas.microsoft.com/office/drawing/2014/main" id="{4C6D1830-0112-4711-9DB1-B2B865D041E7}"/>
              </a:ext>
            </a:extLst>
          </p:cNvPr>
          <p:cNvGrpSpPr/>
          <p:nvPr/>
        </p:nvGrpSpPr>
        <p:grpSpPr>
          <a:xfrm>
            <a:off x="8884664" y="2741415"/>
            <a:ext cx="1419726" cy="1753322"/>
            <a:chOff x="380440" y="1676696"/>
            <a:chExt cx="3882700" cy="3339672"/>
          </a:xfrm>
        </p:grpSpPr>
        <p:pic>
          <p:nvPicPr>
            <p:cNvPr id="16" name="Shape 224">
              <a:extLst>
                <a:ext uri="{FF2B5EF4-FFF2-40B4-BE49-F238E27FC236}">
                  <a16:creationId xmlns:a16="http://schemas.microsoft.com/office/drawing/2014/main" id="{C5ED7F36-68F7-4B0B-8228-433ADF2A05EE}"/>
                </a:ext>
              </a:extLst>
            </p:cNvPr>
            <p:cNvPicPr preferRelativeResize="0"/>
            <p:nvPr/>
          </p:nvPicPr>
          <p:blipFill>
            <a:blip r:embed="rId5">
              <a:alphaModFix/>
              <a:extLst>
                <a:ext uri="{28A0092B-C50C-407E-A947-70E740481C1C}">
                  <a14:useLocalDpi xmlns:a14="http://schemas.microsoft.com/office/drawing/2010/main"/>
                </a:ext>
              </a:extLst>
            </a:blip>
            <a:stretch>
              <a:fillRect/>
            </a:stretch>
          </p:blipFill>
          <p:spPr>
            <a:xfrm>
              <a:off x="380440" y="1676696"/>
              <a:ext cx="3586624" cy="3328834"/>
            </a:xfrm>
            <a:prstGeom prst="rect">
              <a:avLst/>
            </a:prstGeom>
            <a:noFill/>
            <a:ln>
              <a:noFill/>
            </a:ln>
          </p:spPr>
        </p:pic>
        <p:pic>
          <p:nvPicPr>
            <p:cNvPr id="17" name="Shape 225" descr="iphone.png">
              <a:extLst>
                <a:ext uri="{FF2B5EF4-FFF2-40B4-BE49-F238E27FC236}">
                  <a16:creationId xmlns:a16="http://schemas.microsoft.com/office/drawing/2014/main" id="{C62ABBCB-DAC0-4BAD-94E7-A9C01393581D}"/>
                </a:ext>
              </a:extLst>
            </p:cNvPr>
            <p:cNvPicPr preferRelativeResize="0"/>
            <p:nvPr/>
          </p:nvPicPr>
          <p:blipFill>
            <a:blip r:embed="rId6">
              <a:alphaModFix/>
              <a:extLst>
                <a:ext uri="{28A0092B-C50C-407E-A947-70E740481C1C}">
                  <a14:useLocalDpi xmlns:a14="http://schemas.microsoft.com/office/drawing/2010/main"/>
                </a:ext>
              </a:extLst>
            </a:blip>
            <a:stretch>
              <a:fillRect/>
            </a:stretch>
          </p:blipFill>
          <p:spPr>
            <a:xfrm>
              <a:off x="2804863" y="2385067"/>
              <a:ext cx="1458277" cy="2631301"/>
            </a:xfrm>
            <a:prstGeom prst="rect">
              <a:avLst/>
            </a:prstGeom>
            <a:noFill/>
            <a:ln>
              <a:noFill/>
            </a:ln>
          </p:spPr>
        </p:pic>
      </p:grpSp>
      <p:sp>
        <p:nvSpPr>
          <p:cNvPr id="18" name="TextBox 17">
            <a:extLst>
              <a:ext uri="{FF2B5EF4-FFF2-40B4-BE49-F238E27FC236}">
                <a16:creationId xmlns:a16="http://schemas.microsoft.com/office/drawing/2014/main" id="{194D556D-660C-42D1-8691-B41A570582BD}"/>
              </a:ext>
            </a:extLst>
          </p:cNvPr>
          <p:cNvSpPr txBox="1"/>
          <p:nvPr/>
        </p:nvSpPr>
        <p:spPr>
          <a:xfrm>
            <a:off x="972095" y="1042122"/>
            <a:ext cx="1340110" cy="923330"/>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6000" b="1" dirty="0">
                <a:solidFill>
                  <a:schemeClr val="bg2">
                    <a:lumMod val="50000"/>
                  </a:schemeClr>
                </a:solidFill>
                <a:latin typeface="AvenirNext LT Pro Regular"/>
                <a:cs typeface="AvenirNext LT Pro Regular"/>
              </a:rPr>
              <a:t>22%</a:t>
            </a:r>
            <a:endParaRPr lang="es-ES" sz="4800" b="1" dirty="0">
              <a:solidFill>
                <a:schemeClr val="bg2">
                  <a:lumMod val="50000"/>
                </a:schemeClr>
              </a:solidFill>
              <a:latin typeface="AvenirNext LT Pro Regular"/>
              <a:cs typeface="AvenirNext LT Pro Regular"/>
            </a:endParaRPr>
          </a:p>
        </p:txBody>
      </p:sp>
      <p:sp>
        <p:nvSpPr>
          <p:cNvPr id="19" name="TextBox 18">
            <a:extLst>
              <a:ext uri="{FF2B5EF4-FFF2-40B4-BE49-F238E27FC236}">
                <a16:creationId xmlns:a16="http://schemas.microsoft.com/office/drawing/2014/main" id="{1D96DD5B-635F-459F-B879-4C3DB66F5D95}"/>
              </a:ext>
            </a:extLst>
          </p:cNvPr>
          <p:cNvSpPr txBox="1"/>
          <p:nvPr/>
        </p:nvSpPr>
        <p:spPr>
          <a:xfrm>
            <a:off x="972095" y="4801344"/>
            <a:ext cx="1340110" cy="923330"/>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6000" b="1" dirty="0">
                <a:solidFill>
                  <a:schemeClr val="bg1">
                    <a:lumMod val="50000"/>
                  </a:schemeClr>
                </a:solidFill>
                <a:latin typeface="AvenirNext LT Pro Regular"/>
                <a:cs typeface="AvenirNext LT Pro Regular"/>
              </a:rPr>
              <a:t>20%</a:t>
            </a:r>
            <a:endParaRPr lang="es-ES" sz="4800" b="1" dirty="0">
              <a:solidFill>
                <a:schemeClr val="bg1">
                  <a:lumMod val="50000"/>
                </a:schemeClr>
              </a:solidFill>
              <a:latin typeface="AvenirNext LT Pro Regular"/>
              <a:cs typeface="AvenirNext LT Pro Regular"/>
            </a:endParaRPr>
          </a:p>
        </p:txBody>
      </p:sp>
      <p:sp>
        <p:nvSpPr>
          <p:cNvPr id="20" name="TextBox 19">
            <a:extLst>
              <a:ext uri="{FF2B5EF4-FFF2-40B4-BE49-F238E27FC236}">
                <a16:creationId xmlns:a16="http://schemas.microsoft.com/office/drawing/2014/main" id="{85A73EA0-AC74-4ED4-AF7B-51CACEDEFD7B}"/>
              </a:ext>
            </a:extLst>
          </p:cNvPr>
          <p:cNvSpPr txBox="1"/>
          <p:nvPr/>
        </p:nvSpPr>
        <p:spPr>
          <a:xfrm>
            <a:off x="5327528" y="1050144"/>
            <a:ext cx="1340110" cy="923330"/>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6000" b="1" dirty="0">
                <a:solidFill>
                  <a:schemeClr val="bg2">
                    <a:lumMod val="50000"/>
                  </a:schemeClr>
                </a:solidFill>
                <a:latin typeface="AvenirNext LT Pro Regular"/>
                <a:cs typeface="AvenirNext LT Pro Regular"/>
              </a:rPr>
              <a:t>33%</a:t>
            </a:r>
            <a:endParaRPr lang="es-ES" sz="4800" b="1" dirty="0">
              <a:solidFill>
                <a:schemeClr val="bg2">
                  <a:lumMod val="50000"/>
                </a:schemeClr>
              </a:solidFill>
              <a:latin typeface="AvenirNext LT Pro Regular"/>
              <a:cs typeface="AvenirNext LT Pro Regular"/>
            </a:endParaRPr>
          </a:p>
        </p:txBody>
      </p:sp>
      <p:sp>
        <p:nvSpPr>
          <p:cNvPr id="22" name="TextBox 21">
            <a:extLst>
              <a:ext uri="{FF2B5EF4-FFF2-40B4-BE49-F238E27FC236}">
                <a16:creationId xmlns:a16="http://schemas.microsoft.com/office/drawing/2014/main" id="{D9F41E11-87A0-4551-B4C4-16FA1092F466}"/>
              </a:ext>
            </a:extLst>
          </p:cNvPr>
          <p:cNvSpPr txBox="1"/>
          <p:nvPr/>
        </p:nvSpPr>
        <p:spPr>
          <a:xfrm>
            <a:off x="5327528" y="4809366"/>
            <a:ext cx="1340110" cy="923330"/>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6000" b="1" dirty="0">
                <a:solidFill>
                  <a:schemeClr val="bg1">
                    <a:lumMod val="50000"/>
                  </a:schemeClr>
                </a:solidFill>
                <a:latin typeface="AvenirNext LT Pro Regular"/>
                <a:cs typeface="AvenirNext LT Pro Regular"/>
              </a:rPr>
              <a:t>35%</a:t>
            </a:r>
            <a:endParaRPr lang="es-ES" sz="4800" b="1" dirty="0">
              <a:solidFill>
                <a:schemeClr val="bg1">
                  <a:lumMod val="50000"/>
                </a:schemeClr>
              </a:solidFill>
              <a:latin typeface="AvenirNext LT Pro Regular"/>
              <a:cs typeface="AvenirNext LT Pro Regular"/>
            </a:endParaRPr>
          </a:p>
        </p:txBody>
      </p:sp>
      <p:sp>
        <p:nvSpPr>
          <p:cNvPr id="23" name="TextBox 22">
            <a:extLst>
              <a:ext uri="{FF2B5EF4-FFF2-40B4-BE49-F238E27FC236}">
                <a16:creationId xmlns:a16="http://schemas.microsoft.com/office/drawing/2014/main" id="{70443036-6A85-4CF1-8EBD-9EC13DF23A57}"/>
              </a:ext>
            </a:extLst>
          </p:cNvPr>
          <p:cNvSpPr txBox="1"/>
          <p:nvPr/>
        </p:nvSpPr>
        <p:spPr>
          <a:xfrm>
            <a:off x="9763169" y="1042124"/>
            <a:ext cx="1340110" cy="923330"/>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6000" b="1" dirty="0">
                <a:solidFill>
                  <a:schemeClr val="bg2">
                    <a:lumMod val="50000"/>
                  </a:schemeClr>
                </a:solidFill>
                <a:latin typeface="AvenirNext LT Pro Regular"/>
                <a:cs typeface="AvenirNext LT Pro Regular"/>
              </a:rPr>
              <a:t>45%</a:t>
            </a:r>
            <a:endParaRPr lang="es-ES" sz="4800" b="1" dirty="0">
              <a:solidFill>
                <a:schemeClr val="bg2">
                  <a:lumMod val="50000"/>
                </a:schemeClr>
              </a:solidFill>
              <a:latin typeface="AvenirNext LT Pro Regular"/>
              <a:cs typeface="AvenirNext LT Pro Regular"/>
            </a:endParaRPr>
          </a:p>
        </p:txBody>
      </p:sp>
      <p:sp>
        <p:nvSpPr>
          <p:cNvPr id="24" name="TextBox 23">
            <a:extLst>
              <a:ext uri="{FF2B5EF4-FFF2-40B4-BE49-F238E27FC236}">
                <a16:creationId xmlns:a16="http://schemas.microsoft.com/office/drawing/2014/main" id="{2F2C3DD3-0FE7-42A6-A67B-4900FBCF892C}"/>
              </a:ext>
            </a:extLst>
          </p:cNvPr>
          <p:cNvSpPr txBox="1"/>
          <p:nvPr/>
        </p:nvSpPr>
        <p:spPr>
          <a:xfrm>
            <a:off x="9763169" y="4801346"/>
            <a:ext cx="1340110" cy="923330"/>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6000" b="1" dirty="0">
                <a:solidFill>
                  <a:schemeClr val="bg1">
                    <a:lumMod val="50000"/>
                  </a:schemeClr>
                </a:solidFill>
                <a:latin typeface="AvenirNext LT Pro Regular"/>
                <a:cs typeface="AvenirNext LT Pro Regular"/>
              </a:rPr>
              <a:t>45%</a:t>
            </a:r>
            <a:endParaRPr lang="es-ES" sz="4800" b="1" dirty="0">
              <a:solidFill>
                <a:schemeClr val="bg1">
                  <a:lumMod val="50000"/>
                </a:schemeClr>
              </a:solidFill>
              <a:latin typeface="AvenirNext LT Pro Regular"/>
              <a:cs typeface="AvenirNext LT Pro Regular"/>
            </a:endParaRPr>
          </a:p>
        </p:txBody>
      </p:sp>
    </p:spTree>
    <p:extLst>
      <p:ext uri="{BB962C8B-B14F-4D97-AF65-F5344CB8AC3E}">
        <p14:creationId xmlns:p14="http://schemas.microsoft.com/office/powerpoint/2010/main" val="134451657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2C435-F862-4028-9C73-259AEA5AC2DB}"/>
              </a:ext>
            </a:extLst>
          </p:cNvPr>
          <p:cNvPicPr>
            <a:picLocks noChangeAspect="1"/>
          </p:cNvPicPr>
          <p:nvPr/>
        </p:nvPicPr>
        <p:blipFill>
          <a:blip r:embed="rId2"/>
          <a:stretch>
            <a:fillRect/>
          </a:stretch>
        </p:blipFill>
        <p:spPr>
          <a:xfrm>
            <a:off x="384761" y="1011655"/>
            <a:ext cx="2740689" cy="2052388"/>
          </a:xfrm>
          <a:prstGeom prst="rect">
            <a:avLst/>
          </a:prstGeom>
        </p:spPr>
      </p:pic>
      <p:pic>
        <p:nvPicPr>
          <p:cNvPr id="5" name="Picture 4">
            <a:extLst>
              <a:ext uri="{FF2B5EF4-FFF2-40B4-BE49-F238E27FC236}">
                <a16:creationId xmlns:a16="http://schemas.microsoft.com/office/drawing/2014/main" id="{64F8A020-3675-4A7C-8B42-4AA26A483775}"/>
              </a:ext>
            </a:extLst>
          </p:cNvPr>
          <p:cNvPicPr>
            <a:picLocks noChangeAspect="1"/>
          </p:cNvPicPr>
          <p:nvPr/>
        </p:nvPicPr>
        <p:blipFill>
          <a:blip r:embed="rId3"/>
          <a:stretch>
            <a:fillRect/>
          </a:stretch>
        </p:blipFill>
        <p:spPr>
          <a:xfrm>
            <a:off x="3224216" y="1011655"/>
            <a:ext cx="2795277" cy="2052388"/>
          </a:xfrm>
          <a:prstGeom prst="rect">
            <a:avLst/>
          </a:prstGeom>
        </p:spPr>
      </p:pic>
      <p:pic>
        <p:nvPicPr>
          <p:cNvPr id="6" name="Picture 5">
            <a:extLst>
              <a:ext uri="{FF2B5EF4-FFF2-40B4-BE49-F238E27FC236}">
                <a16:creationId xmlns:a16="http://schemas.microsoft.com/office/drawing/2014/main" id="{44C0961D-1B47-401B-AFAC-CCB9D81FC3CF}"/>
              </a:ext>
            </a:extLst>
          </p:cNvPr>
          <p:cNvPicPr>
            <a:picLocks noChangeAspect="1"/>
          </p:cNvPicPr>
          <p:nvPr/>
        </p:nvPicPr>
        <p:blipFill>
          <a:blip r:embed="rId4"/>
          <a:stretch>
            <a:fillRect/>
          </a:stretch>
        </p:blipFill>
        <p:spPr>
          <a:xfrm>
            <a:off x="6127840" y="1011654"/>
            <a:ext cx="2795277" cy="2074323"/>
          </a:xfrm>
          <a:prstGeom prst="rect">
            <a:avLst/>
          </a:prstGeom>
        </p:spPr>
      </p:pic>
      <p:pic>
        <p:nvPicPr>
          <p:cNvPr id="7" name="Picture 6">
            <a:extLst>
              <a:ext uri="{FF2B5EF4-FFF2-40B4-BE49-F238E27FC236}">
                <a16:creationId xmlns:a16="http://schemas.microsoft.com/office/drawing/2014/main" id="{DC823B0B-5BD4-4951-99A3-5A81F62BF826}"/>
              </a:ext>
            </a:extLst>
          </p:cNvPr>
          <p:cNvPicPr>
            <a:picLocks noChangeAspect="1"/>
          </p:cNvPicPr>
          <p:nvPr/>
        </p:nvPicPr>
        <p:blipFill>
          <a:blip r:embed="rId5"/>
          <a:stretch>
            <a:fillRect/>
          </a:stretch>
        </p:blipFill>
        <p:spPr>
          <a:xfrm>
            <a:off x="9047501" y="1011654"/>
            <a:ext cx="2804507" cy="2052389"/>
          </a:xfrm>
          <a:prstGeom prst="rect">
            <a:avLst/>
          </a:prstGeom>
        </p:spPr>
      </p:pic>
      <p:pic>
        <p:nvPicPr>
          <p:cNvPr id="8" name="Picture 7">
            <a:extLst>
              <a:ext uri="{FF2B5EF4-FFF2-40B4-BE49-F238E27FC236}">
                <a16:creationId xmlns:a16="http://schemas.microsoft.com/office/drawing/2014/main" id="{6FBC31A0-FB47-473D-B9E2-835AF864570A}"/>
              </a:ext>
            </a:extLst>
          </p:cNvPr>
          <p:cNvPicPr>
            <a:picLocks noChangeAspect="1"/>
          </p:cNvPicPr>
          <p:nvPr/>
        </p:nvPicPr>
        <p:blipFill>
          <a:blip r:embed="rId6">
            <a:duotone>
              <a:schemeClr val="accent5">
                <a:shade val="45000"/>
                <a:satMod val="135000"/>
              </a:schemeClr>
              <a:prstClr val="white"/>
            </a:duotone>
          </a:blip>
          <a:stretch>
            <a:fillRect/>
          </a:stretch>
        </p:blipFill>
        <p:spPr>
          <a:xfrm>
            <a:off x="384761" y="3674643"/>
            <a:ext cx="2736519" cy="2052389"/>
          </a:xfrm>
          <a:prstGeom prst="rect">
            <a:avLst/>
          </a:prstGeom>
        </p:spPr>
      </p:pic>
      <p:pic>
        <p:nvPicPr>
          <p:cNvPr id="9" name="Picture 8">
            <a:extLst>
              <a:ext uri="{FF2B5EF4-FFF2-40B4-BE49-F238E27FC236}">
                <a16:creationId xmlns:a16="http://schemas.microsoft.com/office/drawing/2014/main" id="{F9045460-F7DA-4B74-A83C-EBE1595BB5C7}"/>
              </a:ext>
            </a:extLst>
          </p:cNvPr>
          <p:cNvPicPr>
            <a:picLocks noChangeAspect="1"/>
          </p:cNvPicPr>
          <p:nvPr/>
        </p:nvPicPr>
        <p:blipFill>
          <a:blip r:embed="rId7">
            <a:duotone>
              <a:schemeClr val="accent5">
                <a:shade val="45000"/>
                <a:satMod val="135000"/>
              </a:schemeClr>
              <a:prstClr val="white"/>
            </a:duotone>
          </a:blip>
          <a:stretch>
            <a:fillRect/>
          </a:stretch>
        </p:blipFill>
        <p:spPr>
          <a:xfrm>
            <a:off x="3224216" y="3674643"/>
            <a:ext cx="2812533" cy="2052389"/>
          </a:xfrm>
          <a:prstGeom prst="rect">
            <a:avLst/>
          </a:prstGeom>
        </p:spPr>
      </p:pic>
      <p:pic>
        <p:nvPicPr>
          <p:cNvPr id="10" name="Picture 9">
            <a:extLst>
              <a:ext uri="{FF2B5EF4-FFF2-40B4-BE49-F238E27FC236}">
                <a16:creationId xmlns:a16="http://schemas.microsoft.com/office/drawing/2014/main" id="{3CFDC878-47E0-4A59-BB72-D07CC8189BF6}"/>
              </a:ext>
            </a:extLst>
          </p:cNvPr>
          <p:cNvPicPr>
            <a:picLocks noChangeAspect="1"/>
          </p:cNvPicPr>
          <p:nvPr/>
        </p:nvPicPr>
        <p:blipFill>
          <a:blip r:embed="rId8">
            <a:duotone>
              <a:schemeClr val="accent5">
                <a:shade val="45000"/>
                <a:satMod val="135000"/>
              </a:schemeClr>
              <a:prstClr val="white"/>
            </a:duotone>
          </a:blip>
          <a:stretch>
            <a:fillRect/>
          </a:stretch>
        </p:blipFill>
        <p:spPr>
          <a:xfrm>
            <a:off x="6139685" y="3674643"/>
            <a:ext cx="2817254" cy="2052389"/>
          </a:xfrm>
          <a:prstGeom prst="rect">
            <a:avLst/>
          </a:prstGeom>
        </p:spPr>
      </p:pic>
      <p:pic>
        <p:nvPicPr>
          <p:cNvPr id="11" name="Picture 10">
            <a:extLst>
              <a:ext uri="{FF2B5EF4-FFF2-40B4-BE49-F238E27FC236}">
                <a16:creationId xmlns:a16="http://schemas.microsoft.com/office/drawing/2014/main" id="{13EBA687-A4F4-4D95-AE19-88E0053A697C}"/>
              </a:ext>
            </a:extLst>
          </p:cNvPr>
          <p:cNvPicPr>
            <a:picLocks noChangeAspect="1"/>
          </p:cNvPicPr>
          <p:nvPr/>
        </p:nvPicPr>
        <p:blipFill>
          <a:blip r:embed="rId9">
            <a:duotone>
              <a:schemeClr val="accent5">
                <a:shade val="45000"/>
                <a:satMod val="135000"/>
              </a:schemeClr>
              <a:prstClr val="white"/>
            </a:duotone>
          </a:blip>
          <a:stretch>
            <a:fillRect/>
          </a:stretch>
        </p:blipFill>
        <p:spPr>
          <a:xfrm>
            <a:off x="9059346" y="3674643"/>
            <a:ext cx="2804507" cy="2052389"/>
          </a:xfrm>
          <a:prstGeom prst="rect">
            <a:avLst/>
          </a:prstGeom>
        </p:spPr>
      </p:pic>
    </p:spTree>
    <p:extLst>
      <p:ext uri="{BB962C8B-B14F-4D97-AF65-F5344CB8AC3E}">
        <p14:creationId xmlns:p14="http://schemas.microsoft.com/office/powerpoint/2010/main" val="3553656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C128F-486F-4A10-8E3F-4AA2FFC93629}"/>
              </a:ext>
            </a:extLst>
          </p:cNvPr>
          <p:cNvPicPr>
            <a:picLocks noChangeAspect="1"/>
          </p:cNvPicPr>
          <p:nvPr/>
        </p:nvPicPr>
        <p:blipFill>
          <a:blip r:embed="rId2"/>
          <a:stretch>
            <a:fillRect/>
          </a:stretch>
        </p:blipFill>
        <p:spPr>
          <a:xfrm>
            <a:off x="450927" y="0"/>
            <a:ext cx="5977918" cy="6858000"/>
          </a:xfrm>
          <a:prstGeom prst="rect">
            <a:avLst/>
          </a:prstGeom>
        </p:spPr>
      </p:pic>
      <p:sp>
        <p:nvSpPr>
          <p:cNvPr id="3" name="Rectangle 2">
            <a:extLst>
              <a:ext uri="{FF2B5EF4-FFF2-40B4-BE49-F238E27FC236}">
                <a16:creationId xmlns:a16="http://schemas.microsoft.com/office/drawing/2014/main" id="{3B9E5DBB-E6C8-49E8-9683-0330B2639AAB}"/>
              </a:ext>
            </a:extLst>
          </p:cNvPr>
          <p:cNvSpPr/>
          <p:nvPr/>
        </p:nvSpPr>
        <p:spPr>
          <a:xfrm>
            <a:off x="6912429" y="1748642"/>
            <a:ext cx="5105400" cy="3108543"/>
          </a:xfrm>
          <a:prstGeom prst="rect">
            <a:avLst/>
          </a:prstGeom>
        </p:spPr>
        <p:txBody>
          <a:bodyPr wrap="square">
            <a:spAutoFit/>
          </a:bodyPr>
          <a:lstStyle/>
          <a:p>
            <a:r>
              <a:rPr lang="en-US" sz="2800" b="1" dirty="0">
                <a:solidFill>
                  <a:schemeClr val="bg1">
                    <a:lumMod val="95000"/>
                  </a:schemeClr>
                </a:solidFill>
              </a:rPr>
              <a:t>Regional membership</a:t>
            </a:r>
          </a:p>
          <a:p>
            <a:endParaRPr lang="en-US" sz="2800" b="1" dirty="0">
              <a:solidFill>
                <a:schemeClr val="bg1">
                  <a:lumMod val="95000"/>
                </a:schemeClr>
              </a:solidFill>
            </a:endParaRPr>
          </a:p>
          <a:p>
            <a:r>
              <a:rPr lang="en-US" sz="2800" b="1" dirty="0">
                <a:solidFill>
                  <a:schemeClr val="bg1">
                    <a:lumMod val="95000"/>
                  </a:schemeClr>
                </a:solidFill>
              </a:rPr>
              <a:t>162+M    EMEA</a:t>
            </a:r>
          </a:p>
          <a:p>
            <a:r>
              <a:rPr lang="en-US" sz="2800" b="1" dirty="0">
                <a:solidFill>
                  <a:schemeClr val="bg1">
                    <a:lumMod val="95000"/>
                  </a:schemeClr>
                </a:solidFill>
              </a:rPr>
              <a:t>141+M    USA</a:t>
            </a:r>
          </a:p>
          <a:p>
            <a:r>
              <a:rPr lang="en-US" sz="2800" b="1" dirty="0">
                <a:solidFill>
                  <a:schemeClr val="bg1">
                    <a:lumMod val="95000"/>
                  </a:schemeClr>
                </a:solidFill>
              </a:rPr>
              <a:t>123+M    Asia and the Pacific</a:t>
            </a:r>
          </a:p>
          <a:p>
            <a:r>
              <a:rPr lang="en-US" sz="2800" b="1" dirty="0">
                <a:solidFill>
                  <a:schemeClr val="bg1">
                    <a:lumMod val="95000"/>
                  </a:schemeClr>
                </a:solidFill>
              </a:rPr>
              <a:t>  72+M    LATAM</a:t>
            </a:r>
          </a:p>
          <a:p>
            <a:r>
              <a:rPr lang="en-US" sz="2800" b="1" dirty="0">
                <a:solidFill>
                  <a:schemeClr val="bg1">
                    <a:lumMod val="95000"/>
                  </a:schemeClr>
                </a:solidFill>
              </a:rPr>
              <a:t>  </a:t>
            </a:r>
            <a:endParaRPr lang="es-ES" sz="2800" b="1" dirty="0">
              <a:solidFill>
                <a:schemeClr val="bg1">
                  <a:lumMod val="95000"/>
                </a:schemeClr>
              </a:solidFill>
            </a:endParaRPr>
          </a:p>
        </p:txBody>
      </p:sp>
    </p:spTree>
    <p:extLst>
      <p:ext uri="{BB962C8B-B14F-4D97-AF65-F5344CB8AC3E}">
        <p14:creationId xmlns:p14="http://schemas.microsoft.com/office/powerpoint/2010/main" val="240151569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places-003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7107"/>
          </a:xfrm>
          <a:prstGeom prst="rect">
            <a:avLst/>
          </a:prstGeom>
        </p:spPr>
      </p:pic>
      <p:sp>
        <p:nvSpPr>
          <p:cNvPr id="11" name="Shape 219"/>
          <p:cNvSpPr/>
          <p:nvPr/>
        </p:nvSpPr>
        <p:spPr>
          <a:xfrm>
            <a:off x="0" y="893"/>
            <a:ext cx="12192000" cy="6857107"/>
          </a:xfrm>
          <a:prstGeom prst="rect">
            <a:avLst/>
          </a:prstGeom>
          <a:solidFill>
            <a:srgbClr val="FFFFFF">
              <a:alpha val="60000"/>
            </a:srgbClr>
          </a:solidFill>
          <a:ln>
            <a:noFill/>
          </a:ln>
        </p:spPr>
        <p:txBody>
          <a:bodyPr lIns="35595" tIns="35595" rIns="35595" bIns="35595" anchor="ctr" anchorCtr="0">
            <a:noAutofit/>
          </a:bodyPr>
          <a:lstStyle/>
          <a:p>
            <a:pPr algn="ctr" defTabSz="456330">
              <a:spcBef>
                <a:spcPct val="0"/>
              </a:spcBef>
            </a:pPr>
            <a:endParaRPr sz="4799" b="1" dirty="0">
              <a:solidFill>
                <a:srgbClr val="313335"/>
              </a:solidFill>
              <a:latin typeface="Helvetica Neue"/>
              <a:ea typeface="Helvetica Neue"/>
              <a:cs typeface="Helvetica Neue"/>
              <a:sym typeface="Helvetica Neue"/>
            </a:endParaRPr>
          </a:p>
        </p:txBody>
      </p:sp>
      <p:pic>
        <p:nvPicPr>
          <p:cNvPr id="12" name="MW_T" descr="125243,C,20667,daee9201-5251-4a52-b320-7ae90a3267d1,9" hidden="1"/>
          <p:cNvPicPr/>
          <p:nvPr/>
        </p:nvPicPr>
        <p:blipFill>
          <a:blip r:embed="rId4"/>
          <a:stretch>
            <a:fillRect/>
          </a:stretch>
        </p:blipFill>
        <p:spPr>
          <a:xfrm>
            <a:off x="0" y="447"/>
            <a:ext cx="6349" cy="6349"/>
          </a:xfrm>
          <a:prstGeom prst="rect">
            <a:avLst/>
          </a:prstGeom>
        </p:spPr>
      </p:pic>
      <p:sp>
        <p:nvSpPr>
          <p:cNvPr id="18" name="TextBox 17">
            <a:extLst>
              <a:ext uri="{FF2B5EF4-FFF2-40B4-BE49-F238E27FC236}">
                <a16:creationId xmlns:a16="http://schemas.microsoft.com/office/drawing/2014/main" id="{93E34815-BF42-42B7-B93C-30FDE5B9BA1B}"/>
              </a:ext>
            </a:extLst>
          </p:cNvPr>
          <p:cNvSpPr txBox="1"/>
          <p:nvPr/>
        </p:nvSpPr>
        <p:spPr>
          <a:xfrm>
            <a:off x="5960454" y="530651"/>
            <a:ext cx="2952731" cy="2123658"/>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13800" b="1" dirty="0">
                <a:solidFill>
                  <a:schemeClr val="tx1">
                    <a:lumMod val="75000"/>
                  </a:schemeClr>
                </a:solidFill>
                <a:latin typeface="Helvetica Neue"/>
                <a:cs typeface="AvenirNext LT Pro Regular"/>
              </a:rPr>
              <a:t>179</a:t>
            </a:r>
            <a:endParaRPr lang="es-ES" sz="4500" b="1" dirty="0">
              <a:solidFill>
                <a:schemeClr val="tx1">
                  <a:lumMod val="75000"/>
                </a:schemeClr>
              </a:solidFill>
              <a:latin typeface="Helvetica Neue"/>
              <a:cs typeface="AvenirNext LT Pro Regular"/>
            </a:endParaRPr>
          </a:p>
        </p:txBody>
      </p:sp>
      <p:sp>
        <p:nvSpPr>
          <p:cNvPr id="19" name="TextBox 18">
            <a:extLst>
              <a:ext uri="{FF2B5EF4-FFF2-40B4-BE49-F238E27FC236}">
                <a16:creationId xmlns:a16="http://schemas.microsoft.com/office/drawing/2014/main" id="{85B6D382-C8D4-4EB2-8CF4-F836D8C0766A}"/>
              </a:ext>
            </a:extLst>
          </p:cNvPr>
          <p:cNvSpPr txBox="1"/>
          <p:nvPr/>
        </p:nvSpPr>
        <p:spPr>
          <a:xfrm>
            <a:off x="9378230" y="1509596"/>
            <a:ext cx="1210267" cy="677108"/>
          </a:xfrm>
          <a:prstGeom prst="rect">
            <a:avLst/>
          </a:prstGeom>
        </p:spPr>
        <p:txBody>
          <a:bodyPr vert="horz" wrap="none" lIns="0" tIns="0" rIns="0" bIns="0" rtlCol="0">
            <a:spAutoFit/>
          </a:bodyPr>
          <a:lstStyle/>
          <a:p>
            <a:pPr marR="0" algn="ctr"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2000" b="1" dirty="0">
                <a:solidFill>
                  <a:schemeClr val="tx1">
                    <a:lumMod val="75000"/>
                  </a:schemeClr>
                </a:solidFill>
                <a:latin typeface="Helvetica Neue"/>
                <a:cs typeface="AvenirNext LT Pro Regular"/>
              </a:rPr>
              <a:t>Ingeniería</a:t>
            </a:r>
          </a:p>
          <a:p>
            <a:pPr marR="0" algn="ctr"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2000" b="1" dirty="0">
                <a:solidFill>
                  <a:schemeClr val="tx1">
                    <a:lumMod val="75000"/>
                  </a:schemeClr>
                </a:solidFill>
                <a:latin typeface="Helvetica Neue"/>
                <a:cs typeface="AvenirNext LT Pro Regular"/>
              </a:rPr>
              <a:t>en 2015</a:t>
            </a:r>
          </a:p>
        </p:txBody>
      </p:sp>
      <p:sp>
        <p:nvSpPr>
          <p:cNvPr id="20" name="TextBox 19">
            <a:extLst>
              <a:ext uri="{FF2B5EF4-FFF2-40B4-BE49-F238E27FC236}">
                <a16:creationId xmlns:a16="http://schemas.microsoft.com/office/drawing/2014/main" id="{B0E8D652-5B94-4E29-A8BC-239BF26F81AA}"/>
              </a:ext>
            </a:extLst>
          </p:cNvPr>
          <p:cNvSpPr txBox="1"/>
          <p:nvPr/>
        </p:nvSpPr>
        <p:spPr>
          <a:xfrm>
            <a:off x="5370549" y="2463083"/>
            <a:ext cx="3542636" cy="2123658"/>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13800" b="1" dirty="0">
                <a:solidFill>
                  <a:schemeClr val="tx1">
                    <a:lumMod val="75000"/>
                  </a:schemeClr>
                </a:solidFill>
                <a:latin typeface="Helvetica Neue"/>
                <a:cs typeface="AvenirNext LT Pro Regular"/>
              </a:rPr>
              <a:t>91%</a:t>
            </a:r>
            <a:endParaRPr lang="es-ES" sz="4500" b="1" dirty="0">
              <a:solidFill>
                <a:schemeClr val="tx1">
                  <a:lumMod val="75000"/>
                </a:schemeClr>
              </a:solidFill>
              <a:latin typeface="Helvetica Neue"/>
              <a:cs typeface="AvenirNext LT Pro Regular"/>
            </a:endParaRPr>
          </a:p>
        </p:txBody>
      </p:sp>
      <p:sp>
        <p:nvSpPr>
          <p:cNvPr id="21" name="TextBox 20">
            <a:extLst>
              <a:ext uri="{FF2B5EF4-FFF2-40B4-BE49-F238E27FC236}">
                <a16:creationId xmlns:a16="http://schemas.microsoft.com/office/drawing/2014/main" id="{825A7751-003A-4FB8-8B08-B8D9D925E1AB}"/>
              </a:ext>
            </a:extLst>
          </p:cNvPr>
          <p:cNvSpPr txBox="1"/>
          <p:nvPr/>
        </p:nvSpPr>
        <p:spPr>
          <a:xfrm>
            <a:off x="9335266" y="3442028"/>
            <a:ext cx="1284006" cy="677108"/>
          </a:xfrm>
          <a:prstGeom prst="rect">
            <a:avLst/>
          </a:prstGeom>
        </p:spPr>
        <p:txBody>
          <a:bodyPr vert="horz" wrap="none" lIns="0" tIns="0" rIns="0" bIns="0" rtlCol="0">
            <a:spAutoFit/>
          </a:bodyPr>
          <a:lstStyle/>
          <a:p>
            <a:pPr marR="0" algn="ctr"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2000" b="1" dirty="0">
                <a:solidFill>
                  <a:schemeClr val="tx1">
                    <a:lumMod val="75000"/>
                  </a:schemeClr>
                </a:solidFill>
                <a:latin typeface="Helvetica Neue"/>
                <a:cs typeface="AvenirNext LT Pro Regular"/>
              </a:rPr>
              <a:t>Trabajan</a:t>
            </a:r>
          </a:p>
          <a:p>
            <a:pPr marR="0" algn="ctr"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2000" b="1" dirty="0">
                <a:solidFill>
                  <a:schemeClr val="tx1">
                    <a:lumMod val="75000"/>
                  </a:schemeClr>
                </a:solidFill>
                <a:latin typeface="Helvetica Neue"/>
                <a:cs typeface="AvenirNext LT Pro Regular"/>
              </a:rPr>
              <a:t>en España</a:t>
            </a:r>
          </a:p>
        </p:txBody>
      </p:sp>
      <p:sp>
        <p:nvSpPr>
          <p:cNvPr id="22" name="TextBox 21">
            <a:extLst>
              <a:ext uri="{FF2B5EF4-FFF2-40B4-BE49-F238E27FC236}">
                <a16:creationId xmlns:a16="http://schemas.microsoft.com/office/drawing/2014/main" id="{D627152B-4599-4C7C-8B22-4B6970D90FFE}"/>
              </a:ext>
            </a:extLst>
          </p:cNvPr>
          <p:cNvSpPr txBox="1"/>
          <p:nvPr/>
        </p:nvSpPr>
        <p:spPr>
          <a:xfrm>
            <a:off x="5370549" y="4395515"/>
            <a:ext cx="3542636" cy="2123658"/>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13800" b="1" dirty="0">
                <a:solidFill>
                  <a:schemeClr val="tx1">
                    <a:lumMod val="75000"/>
                  </a:schemeClr>
                </a:solidFill>
                <a:latin typeface="Helvetica Neue"/>
                <a:cs typeface="AvenirNext LT Pro Regular"/>
              </a:rPr>
              <a:t>78%</a:t>
            </a:r>
            <a:endParaRPr lang="es-ES" sz="4500" b="1" dirty="0">
              <a:solidFill>
                <a:schemeClr val="tx1">
                  <a:lumMod val="75000"/>
                </a:schemeClr>
              </a:solidFill>
              <a:latin typeface="Helvetica Neue"/>
              <a:cs typeface="AvenirNext LT Pro Regular"/>
            </a:endParaRPr>
          </a:p>
        </p:txBody>
      </p:sp>
      <p:sp>
        <p:nvSpPr>
          <p:cNvPr id="23" name="TextBox 22">
            <a:extLst>
              <a:ext uri="{FF2B5EF4-FFF2-40B4-BE49-F238E27FC236}">
                <a16:creationId xmlns:a16="http://schemas.microsoft.com/office/drawing/2014/main" id="{7DB13E84-A7EC-4FCA-A38E-FF33918DCB25}"/>
              </a:ext>
            </a:extLst>
          </p:cNvPr>
          <p:cNvSpPr txBox="1"/>
          <p:nvPr/>
        </p:nvSpPr>
        <p:spPr>
          <a:xfrm>
            <a:off x="9366840" y="5374460"/>
            <a:ext cx="1208665" cy="677108"/>
          </a:xfrm>
          <a:prstGeom prst="rect">
            <a:avLst/>
          </a:prstGeom>
        </p:spPr>
        <p:txBody>
          <a:bodyPr vert="horz" wrap="none" lIns="0" tIns="0" rIns="0" bIns="0" rtlCol="0">
            <a:spAutoFit/>
          </a:bodyPr>
          <a:lstStyle/>
          <a:p>
            <a:pPr marR="0" algn="ctr"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2000" b="1" dirty="0">
                <a:solidFill>
                  <a:schemeClr val="tx1">
                    <a:lumMod val="75000"/>
                  </a:schemeClr>
                </a:solidFill>
                <a:latin typeface="Helvetica Neue"/>
                <a:cs typeface="AvenirNext LT Pro Regular"/>
              </a:rPr>
              <a:t>Trabajan</a:t>
            </a:r>
          </a:p>
          <a:p>
            <a:pPr marR="0" algn="ctr"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2000" b="1" dirty="0">
                <a:solidFill>
                  <a:schemeClr val="tx1">
                    <a:lumMod val="75000"/>
                  </a:schemeClr>
                </a:solidFill>
                <a:latin typeface="Helvetica Neue"/>
                <a:cs typeface="AvenirNext LT Pro Regular"/>
              </a:rPr>
              <a:t>en Galicia</a:t>
            </a:r>
          </a:p>
        </p:txBody>
      </p:sp>
      <p:pic>
        <p:nvPicPr>
          <p:cNvPr id="30" name="Picture 29">
            <a:extLst>
              <a:ext uri="{FF2B5EF4-FFF2-40B4-BE49-F238E27FC236}">
                <a16:creationId xmlns:a16="http://schemas.microsoft.com/office/drawing/2014/main" id="{207B556D-4483-4311-A5C0-7B6B4A1A6242}"/>
              </a:ext>
            </a:extLst>
          </p:cNvPr>
          <p:cNvPicPr>
            <a:picLocks noChangeAspect="1"/>
          </p:cNvPicPr>
          <p:nvPr/>
        </p:nvPicPr>
        <p:blipFill>
          <a:blip r:embed="rId5"/>
          <a:stretch>
            <a:fillRect/>
          </a:stretch>
        </p:blipFill>
        <p:spPr>
          <a:xfrm>
            <a:off x="448247" y="6857107"/>
            <a:ext cx="2839989" cy="2933486"/>
          </a:xfrm>
          <a:prstGeom prst="rect">
            <a:avLst/>
          </a:prstGeom>
        </p:spPr>
      </p:pic>
      <p:pic>
        <p:nvPicPr>
          <p:cNvPr id="29" name="Picture 28">
            <a:extLst>
              <a:ext uri="{FF2B5EF4-FFF2-40B4-BE49-F238E27FC236}">
                <a16:creationId xmlns:a16="http://schemas.microsoft.com/office/drawing/2014/main" id="{30B325B7-FD83-49B9-BA4C-3A71DBA5A1CA}"/>
              </a:ext>
            </a:extLst>
          </p:cNvPr>
          <p:cNvPicPr>
            <a:picLocks noChangeAspect="1"/>
          </p:cNvPicPr>
          <p:nvPr/>
        </p:nvPicPr>
        <p:blipFill>
          <a:blip r:embed="rId6"/>
          <a:stretch>
            <a:fillRect/>
          </a:stretch>
        </p:blipFill>
        <p:spPr>
          <a:xfrm>
            <a:off x="448247" y="6857107"/>
            <a:ext cx="2847118" cy="3442212"/>
          </a:xfrm>
          <a:prstGeom prst="rect">
            <a:avLst/>
          </a:prstGeom>
        </p:spPr>
      </p:pic>
      <p:pic>
        <p:nvPicPr>
          <p:cNvPr id="28" name="Picture 27">
            <a:extLst>
              <a:ext uri="{FF2B5EF4-FFF2-40B4-BE49-F238E27FC236}">
                <a16:creationId xmlns:a16="http://schemas.microsoft.com/office/drawing/2014/main" id="{9ADD2A81-B0E9-48C5-8587-C098BE355278}"/>
              </a:ext>
            </a:extLst>
          </p:cNvPr>
          <p:cNvPicPr>
            <a:picLocks noChangeAspect="1"/>
          </p:cNvPicPr>
          <p:nvPr/>
        </p:nvPicPr>
        <p:blipFill>
          <a:blip r:embed="rId7"/>
          <a:stretch>
            <a:fillRect/>
          </a:stretch>
        </p:blipFill>
        <p:spPr>
          <a:xfrm>
            <a:off x="448247" y="6858000"/>
            <a:ext cx="2854243" cy="2960393"/>
          </a:xfrm>
          <a:prstGeom prst="rect">
            <a:avLst/>
          </a:prstGeom>
        </p:spPr>
      </p:pic>
      <p:pic>
        <p:nvPicPr>
          <p:cNvPr id="27" name="Picture 26">
            <a:extLst>
              <a:ext uri="{FF2B5EF4-FFF2-40B4-BE49-F238E27FC236}">
                <a16:creationId xmlns:a16="http://schemas.microsoft.com/office/drawing/2014/main" id="{036D1224-9A67-45B2-8B00-0D6F624061EB}"/>
              </a:ext>
            </a:extLst>
          </p:cNvPr>
          <p:cNvPicPr>
            <a:picLocks noChangeAspect="1"/>
          </p:cNvPicPr>
          <p:nvPr/>
        </p:nvPicPr>
        <p:blipFill>
          <a:blip r:embed="rId8"/>
          <a:stretch>
            <a:fillRect/>
          </a:stretch>
        </p:blipFill>
        <p:spPr>
          <a:xfrm>
            <a:off x="457455" y="6867954"/>
            <a:ext cx="2845035" cy="2938699"/>
          </a:xfrm>
          <a:prstGeom prst="rect">
            <a:avLst/>
          </a:prstGeom>
        </p:spPr>
      </p:pic>
      <p:pic>
        <p:nvPicPr>
          <p:cNvPr id="26" name="Picture 25">
            <a:extLst>
              <a:ext uri="{FF2B5EF4-FFF2-40B4-BE49-F238E27FC236}">
                <a16:creationId xmlns:a16="http://schemas.microsoft.com/office/drawing/2014/main" id="{0626E23E-495B-4EC8-88CA-606AC1E6FC11}"/>
              </a:ext>
            </a:extLst>
          </p:cNvPr>
          <p:cNvPicPr>
            <a:picLocks noChangeAspect="1"/>
          </p:cNvPicPr>
          <p:nvPr/>
        </p:nvPicPr>
        <p:blipFill>
          <a:blip r:embed="rId9"/>
          <a:stretch>
            <a:fillRect/>
          </a:stretch>
        </p:blipFill>
        <p:spPr>
          <a:xfrm>
            <a:off x="470933" y="6890541"/>
            <a:ext cx="2842068" cy="2937806"/>
          </a:xfrm>
          <a:prstGeom prst="rect">
            <a:avLst/>
          </a:prstGeom>
        </p:spPr>
      </p:pic>
      <p:pic>
        <p:nvPicPr>
          <p:cNvPr id="25" name="Picture 24">
            <a:extLst>
              <a:ext uri="{FF2B5EF4-FFF2-40B4-BE49-F238E27FC236}">
                <a16:creationId xmlns:a16="http://schemas.microsoft.com/office/drawing/2014/main" id="{7617E8E2-73E2-4802-A559-A613375EC2EB}"/>
              </a:ext>
            </a:extLst>
          </p:cNvPr>
          <p:cNvPicPr>
            <a:picLocks noChangeAspect="1"/>
          </p:cNvPicPr>
          <p:nvPr/>
        </p:nvPicPr>
        <p:blipFill>
          <a:blip r:embed="rId10"/>
          <a:stretch>
            <a:fillRect/>
          </a:stretch>
        </p:blipFill>
        <p:spPr>
          <a:xfrm>
            <a:off x="493619" y="6863634"/>
            <a:ext cx="2842068" cy="2936913"/>
          </a:xfrm>
          <a:prstGeom prst="rect">
            <a:avLst/>
          </a:prstGeom>
        </p:spPr>
      </p:pic>
      <p:pic>
        <p:nvPicPr>
          <p:cNvPr id="24" name="Picture 23">
            <a:extLst>
              <a:ext uri="{FF2B5EF4-FFF2-40B4-BE49-F238E27FC236}">
                <a16:creationId xmlns:a16="http://schemas.microsoft.com/office/drawing/2014/main" id="{A9529D1F-C7AA-4199-B1F8-DBE4B33F4072}"/>
              </a:ext>
            </a:extLst>
          </p:cNvPr>
          <p:cNvPicPr>
            <a:picLocks noChangeAspect="1"/>
          </p:cNvPicPr>
          <p:nvPr/>
        </p:nvPicPr>
        <p:blipFill>
          <a:blip r:embed="rId11"/>
          <a:stretch>
            <a:fillRect/>
          </a:stretch>
        </p:blipFill>
        <p:spPr>
          <a:xfrm>
            <a:off x="489462" y="6829307"/>
            <a:ext cx="2842067" cy="2936020"/>
          </a:xfrm>
          <a:prstGeom prst="rect">
            <a:avLst/>
          </a:prstGeom>
        </p:spPr>
      </p:pic>
      <p:pic>
        <p:nvPicPr>
          <p:cNvPr id="15" name="Picture 14">
            <a:extLst>
              <a:ext uri="{FF2B5EF4-FFF2-40B4-BE49-F238E27FC236}">
                <a16:creationId xmlns:a16="http://schemas.microsoft.com/office/drawing/2014/main" id="{D1F56739-D300-4031-B2AB-A5DAE551211D}"/>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01430" y="296862"/>
            <a:ext cx="2333625" cy="1514475"/>
          </a:xfrm>
          <a:prstGeom prst="rect">
            <a:avLst/>
          </a:prstGeom>
        </p:spPr>
      </p:pic>
    </p:spTree>
    <p:extLst>
      <p:ext uri="{BB962C8B-B14F-4D97-AF65-F5344CB8AC3E}">
        <p14:creationId xmlns:p14="http://schemas.microsoft.com/office/powerpoint/2010/main" val="3204932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5E-6 2.59259E-6 L 0.00092 -1.43056 " pathEditMode="relative" rAng="0" ptsTypes="AA">
                                      <p:cBhvr>
                                        <p:cTn id="36" dur="7000" fill="hold"/>
                                        <p:tgtEl>
                                          <p:spTgt spid="30"/>
                                        </p:tgtEl>
                                        <p:attrNameLst>
                                          <p:attrName>ppt_x</p:attrName>
                                          <p:attrName>ppt_y</p:attrName>
                                        </p:attrNameLst>
                                      </p:cBhvr>
                                      <p:rCtr x="39" y="-71528"/>
                                    </p:animMotion>
                                  </p:childTnLst>
                                </p:cTn>
                              </p:par>
                              <p:par>
                                <p:cTn id="37" presetID="64" presetClass="path" presetSubtype="0" accel="50000" decel="50000" fill="hold" nodeType="withEffect">
                                  <p:stCondLst>
                                    <p:cond delay="2000"/>
                                  </p:stCondLst>
                                  <p:childTnLst>
                                    <p:animMotion origin="layout" path="M 4.375E-6 -4.44444E-6 L 0.00091 -1.51134 " pathEditMode="relative" rAng="0" ptsTypes="AA">
                                      <p:cBhvr>
                                        <p:cTn id="38" dur="7000" fill="hold"/>
                                        <p:tgtEl>
                                          <p:spTgt spid="29"/>
                                        </p:tgtEl>
                                        <p:attrNameLst>
                                          <p:attrName>ppt_x</p:attrName>
                                          <p:attrName>ppt_y</p:attrName>
                                        </p:attrNameLst>
                                      </p:cBhvr>
                                      <p:rCtr x="39" y="-75579"/>
                                    </p:animMotion>
                                  </p:childTnLst>
                                </p:cTn>
                              </p:par>
                              <p:par>
                                <p:cTn id="39" presetID="64" presetClass="path" presetSubtype="0" accel="50000" decel="50000" fill="hold" nodeType="withEffect">
                                  <p:stCondLst>
                                    <p:cond delay="4000"/>
                                  </p:stCondLst>
                                  <p:childTnLst>
                                    <p:animMotion origin="layout" path="M 3.95833E-6 -7.40741E-7 L 0.00208 -1.44722 " pathEditMode="relative" rAng="0" ptsTypes="AA">
                                      <p:cBhvr>
                                        <p:cTn id="40" dur="7000" fill="hold"/>
                                        <p:tgtEl>
                                          <p:spTgt spid="28"/>
                                        </p:tgtEl>
                                        <p:attrNameLst>
                                          <p:attrName>ppt_x</p:attrName>
                                          <p:attrName>ppt_y</p:attrName>
                                        </p:attrNameLst>
                                      </p:cBhvr>
                                      <p:rCtr x="104" y="-72361"/>
                                    </p:animMotion>
                                  </p:childTnLst>
                                </p:cTn>
                              </p:par>
                              <p:par>
                                <p:cTn id="41" presetID="64" presetClass="path" presetSubtype="0" accel="50000" decel="50000" fill="hold" nodeType="withEffect">
                                  <p:stCondLst>
                                    <p:cond delay="6000"/>
                                  </p:stCondLst>
                                  <p:childTnLst>
                                    <p:animMotion origin="layout" path="M 3.33333E-6 7.40741E-7 L 0.00169 -1.42963 " pathEditMode="relative" rAng="0" ptsTypes="AA">
                                      <p:cBhvr>
                                        <p:cTn id="42" dur="7000" fill="hold"/>
                                        <p:tgtEl>
                                          <p:spTgt spid="27"/>
                                        </p:tgtEl>
                                        <p:attrNameLst>
                                          <p:attrName>ppt_x</p:attrName>
                                          <p:attrName>ppt_y</p:attrName>
                                        </p:attrNameLst>
                                      </p:cBhvr>
                                      <p:rCtr x="78" y="-71481"/>
                                    </p:animMotion>
                                  </p:childTnLst>
                                </p:cTn>
                              </p:par>
                              <p:par>
                                <p:cTn id="43" presetID="64" presetClass="path" presetSubtype="0" accel="50000" decel="50000" fill="hold" nodeType="withEffect">
                                  <p:stCondLst>
                                    <p:cond delay="8000"/>
                                  </p:stCondLst>
                                  <p:childTnLst>
                                    <p:animMotion origin="layout" path="M 1.66667E-6 0 L 0.00065 -1.44329 " pathEditMode="relative" rAng="0" ptsTypes="AA">
                                      <p:cBhvr>
                                        <p:cTn id="44" dur="7000" fill="hold"/>
                                        <p:tgtEl>
                                          <p:spTgt spid="26"/>
                                        </p:tgtEl>
                                        <p:attrNameLst>
                                          <p:attrName>ppt_x</p:attrName>
                                          <p:attrName>ppt_y</p:attrName>
                                        </p:attrNameLst>
                                      </p:cBhvr>
                                      <p:rCtr x="26" y="-72176"/>
                                    </p:animMotion>
                                  </p:childTnLst>
                                </p:cTn>
                              </p:par>
                              <p:par>
                                <p:cTn id="45" presetID="64" presetClass="path" presetSubtype="0" accel="50000" decel="50000" fill="hold" nodeType="withEffect">
                                  <p:stCondLst>
                                    <p:cond delay="10000"/>
                                  </p:stCondLst>
                                  <p:childTnLst>
                                    <p:animMotion origin="layout" path="M -1.25E-6 3.7037E-6 L -0.00117 -1.43264 " pathEditMode="relative" rAng="0" ptsTypes="AA">
                                      <p:cBhvr>
                                        <p:cTn id="46" dur="7000" fill="hold"/>
                                        <p:tgtEl>
                                          <p:spTgt spid="25"/>
                                        </p:tgtEl>
                                        <p:attrNameLst>
                                          <p:attrName>ppt_x</p:attrName>
                                          <p:attrName>ppt_y</p:attrName>
                                        </p:attrNameLst>
                                      </p:cBhvr>
                                      <p:rCtr x="-65" y="-71644"/>
                                    </p:animMotion>
                                  </p:childTnLst>
                                </p:cTn>
                              </p:par>
                              <p:par>
                                <p:cTn id="47" presetID="64" presetClass="path" presetSubtype="0" accel="50000" decel="50000" fill="hold" nodeType="withEffect">
                                  <p:stCondLst>
                                    <p:cond delay="12000"/>
                                  </p:stCondLst>
                                  <p:childTnLst>
                                    <p:animMotion origin="layout" path="M -6.25E-7 -2.22222E-6 L -0.00078 -1.43078 " pathEditMode="relative" rAng="0" ptsTypes="AA">
                                      <p:cBhvr>
                                        <p:cTn id="48" dur="7000" fill="hold"/>
                                        <p:tgtEl>
                                          <p:spTgt spid="24"/>
                                        </p:tgtEl>
                                        <p:attrNameLst>
                                          <p:attrName>ppt_x</p:attrName>
                                          <p:attrName>ppt_y</p:attrName>
                                        </p:attrNameLst>
                                      </p:cBhvr>
                                      <p:rCtr x="-39" y="-7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evice-lifestyle-enterprise-00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7"/>
            <a:ext cx="12192000" cy="6857107"/>
          </a:xfrm>
          <a:prstGeom prst="rect">
            <a:avLst/>
          </a:prstGeom>
        </p:spPr>
      </p:pic>
      <p:sp>
        <p:nvSpPr>
          <p:cNvPr id="9" name="Shape 219"/>
          <p:cNvSpPr/>
          <p:nvPr/>
        </p:nvSpPr>
        <p:spPr>
          <a:xfrm>
            <a:off x="0" y="447"/>
            <a:ext cx="12192000" cy="6857107"/>
          </a:xfrm>
          <a:prstGeom prst="rect">
            <a:avLst/>
          </a:prstGeom>
          <a:solidFill>
            <a:srgbClr val="FFFFFF">
              <a:alpha val="50000"/>
            </a:srgbClr>
          </a:solidFill>
          <a:ln>
            <a:noFill/>
          </a:ln>
        </p:spPr>
        <p:txBody>
          <a:bodyPr lIns="35595" tIns="35595" rIns="35595" bIns="35595" anchor="ctr" anchorCtr="0">
            <a:noAutofit/>
          </a:bodyPr>
          <a:lstStyle/>
          <a:p>
            <a:pPr algn="ctr" defTabSz="456330">
              <a:spcBef>
                <a:spcPct val="0"/>
              </a:spcBef>
            </a:pPr>
            <a:endParaRPr sz="4799" b="1" dirty="0">
              <a:solidFill>
                <a:srgbClr val="313335"/>
              </a:solidFill>
              <a:latin typeface="Helvetica Neue"/>
              <a:ea typeface="Helvetica Neue"/>
              <a:cs typeface="Helvetica Neue"/>
              <a:sym typeface="Helvetica Neue"/>
            </a:endParaRPr>
          </a:p>
        </p:txBody>
      </p:sp>
      <p:pic>
        <p:nvPicPr>
          <p:cNvPr id="11" name="MW_T" descr="125243,C,20667,daee9201-5251-4a52-b320-7ae90a3267d1,10" hidden="1"/>
          <p:cNvPicPr/>
          <p:nvPr/>
        </p:nvPicPr>
        <p:blipFill>
          <a:blip r:embed="rId4"/>
          <a:stretch>
            <a:fillRect/>
          </a:stretch>
        </p:blipFill>
        <p:spPr>
          <a:xfrm>
            <a:off x="0" y="447"/>
            <a:ext cx="6349" cy="6349"/>
          </a:xfrm>
          <a:prstGeom prst="rect">
            <a:avLst/>
          </a:prstGeom>
        </p:spPr>
      </p:pic>
      <p:sp>
        <p:nvSpPr>
          <p:cNvPr id="3" name="Title 2">
            <a:extLst>
              <a:ext uri="{FF2B5EF4-FFF2-40B4-BE49-F238E27FC236}">
                <a16:creationId xmlns:a16="http://schemas.microsoft.com/office/drawing/2014/main" id="{E0A96464-6A56-4784-B358-832F04ABBA31}"/>
              </a:ext>
            </a:extLst>
          </p:cNvPr>
          <p:cNvSpPr>
            <a:spLocks noGrp="1"/>
          </p:cNvSpPr>
          <p:nvPr>
            <p:ph type="title"/>
          </p:nvPr>
        </p:nvSpPr>
        <p:spPr/>
        <p:txBody>
          <a:bodyPr/>
          <a:lstStyle/>
          <a:p>
            <a:r>
              <a:rPr lang="es-ES" b="1" dirty="0">
                <a:solidFill>
                  <a:schemeClr val="tx1">
                    <a:lumMod val="60000"/>
                    <a:lumOff val="40000"/>
                  </a:schemeClr>
                </a:solidFill>
              </a:rPr>
              <a:t>DATA??  …  </a:t>
            </a:r>
            <a:r>
              <a:rPr lang="es-ES" b="1" dirty="0" err="1">
                <a:solidFill>
                  <a:schemeClr val="tx1">
                    <a:lumMod val="60000"/>
                    <a:lumOff val="40000"/>
                  </a:schemeClr>
                </a:solidFill>
              </a:rPr>
              <a:t>What</a:t>
            </a:r>
            <a:r>
              <a:rPr lang="es-ES" b="1" dirty="0">
                <a:solidFill>
                  <a:schemeClr val="tx1">
                    <a:lumMod val="60000"/>
                    <a:lumOff val="40000"/>
                  </a:schemeClr>
                </a:solidFill>
              </a:rPr>
              <a:t> </a:t>
            </a:r>
            <a:r>
              <a:rPr lang="es-ES" b="1" dirty="0" err="1">
                <a:solidFill>
                  <a:schemeClr val="tx1">
                    <a:lumMod val="60000"/>
                    <a:lumOff val="40000"/>
                  </a:schemeClr>
                </a:solidFill>
              </a:rPr>
              <a:t>for</a:t>
            </a:r>
            <a:r>
              <a:rPr lang="es-ES" b="1" dirty="0">
                <a:solidFill>
                  <a:schemeClr val="tx1">
                    <a:lumMod val="60000"/>
                    <a:lumOff val="40000"/>
                  </a:schemeClr>
                </a:solidFill>
              </a:rPr>
              <a:t>??</a:t>
            </a:r>
          </a:p>
        </p:txBody>
      </p:sp>
      <p:sp>
        <p:nvSpPr>
          <p:cNvPr id="7" name="Rectangle 6">
            <a:extLst>
              <a:ext uri="{FF2B5EF4-FFF2-40B4-BE49-F238E27FC236}">
                <a16:creationId xmlns:a16="http://schemas.microsoft.com/office/drawing/2014/main" id="{67085C67-365A-46B5-B72A-6DA4EE107A65}"/>
              </a:ext>
            </a:extLst>
          </p:cNvPr>
          <p:cNvSpPr/>
          <p:nvPr/>
        </p:nvSpPr>
        <p:spPr>
          <a:xfrm>
            <a:off x="195294" y="1870498"/>
            <a:ext cx="2249906" cy="456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5" name="Picture 4">
            <a:extLst>
              <a:ext uri="{FF2B5EF4-FFF2-40B4-BE49-F238E27FC236}">
                <a16:creationId xmlns:a16="http://schemas.microsoft.com/office/drawing/2014/main" id="{EAF879BC-03B8-4D0D-B12C-D12A71B14656}"/>
              </a:ext>
            </a:extLst>
          </p:cNvPr>
          <p:cNvPicPr>
            <a:picLocks noChangeAspect="1"/>
          </p:cNvPicPr>
          <p:nvPr/>
        </p:nvPicPr>
        <p:blipFill rotWithShape="1">
          <a:blip r:embed="rId5">
            <a:clrChange>
              <a:clrFrom>
                <a:srgbClr val="FFFFFF"/>
              </a:clrFrom>
              <a:clrTo>
                <a:srgbClr val="FFFFFF">
                  <a:alpha val="0"/>
                </a:srgbClr>
              </a:clrTo>
            </a:clrChange>
          </a:blip>
          <a:srcRect r="61920"/>
          <a:stretch/>
        </p:blipFill>
        <p:spPr>
          <a:xfrm>
            <a:off x="213116" y="1886619"/>
            <a:ext cx="2213812" cy="4547635"/>
          </a:xfrm>
          <a:prstGeom prst="rect">
            <a:avLst/>
          </a:prstGeom>
        </p:spPr>
      </p:pic>
      <p:sp>
        <p:nvSpPr>
          <p:cNvPr id="13" name="Rectangle 12">
            <a:extLst>
              <a:ext uri="{FF2B5EF4-FFF2-40B4-BE49-F238E27FC236}">
                <a16:creationId xmlns:a16="http://schemas.microsoft.com/office/drawing/2014/main" id="{BD90C80A-32D2-4ADA-97C9-8627085A9F02}"/>
              </a:ext>
            </a:extLst>
          </p:cNvPr>
          <p:cNvSpPr/>
          <p:nvPr/>
        </p:nvSpPr>
        <p:spPr>
          <a:xfrm>
            <a:off x="2622447" y="1870497"/>
            <a:ext cx="4470168" cy="456366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6" name="Picture 5">
            <a:extLst>
              <a:ext uri="{FF2B5EF4-FFF2-40B4-BE49-F238E27FC236}">
                <a16:creationId xmlns:a16="http://schemas.microsoft.com/office/drawing/2014/main" id="{7A71C53E-D78C-4C2B-BAB5-CF8114F2A29F}"/>
              </a:ext>
            </a:extLst>
          </p:cNvPr>
          <p:cNvPicPr>
            <a:picLocks noChangeAspect="1"/>
          </p:cNvPicPr>
          <p:nvPr/>
        </p:nvPicPr>
        <p:blipFill rotWithShape="1">
          <a:blip r:embed="rId5">
            <a:clrChange>
              <a:clrFrom>
                <a:srgbClr val="FFFFFF"/>
              </a:clrFrom>
              <a:clrTo>
                <a:srgbClr val="FFFFFF">
                  <a:alpha val="0"/>
                </a:srgbClr>
              </a:clrTo>
            </a:clrChange>
          </a:blip>
          <a:srcRect l="38080"/>
          <a:stretch/>
        </p:blipFill>
        <p:spPr>
          <a:xfrm>
            <a:off x="2640494" y="1870498"/>
            <a:ext cx="4434074" cy="4563661"/>
          </a:xfrm>
          <a:prstGeom prst="rect">
            <a:avLst/>
          </a:prstGeom>
        </p:spPr>
      </p:pic>
      <p:sp>
        <p:nvSpPr>
          <p:cNvPr id="15" name="Rectangle 14">
            <a:extLst>
              <a:ext uri="{FF2B5EF4-FFF2-40B4-BE49-F238E27FC236}">
                <a16:creationId xmlns:a16="http://schemas.microsoft.com/office/drawing/2014/main" id="{7729F85C-2C3E-4074-9C91-F0EC4502E096}"/>
              </a:ext>
            </a:extLst>
          </p:cNvPr>
          <p:cNvSpPr/>
          <p:nvPr/>
        </p:nvSpPr>
        <p:spPr>
          <a:xfrm>
            <a:off x="7676755" y="1746917"/>
            <a:ext cx="1044377" cy="46872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4" name="Picture 13">
            <a:extLst>
              <a:ext uri="{FF2B5EF4-FFF2-40B4-BE49-F238E27FC236}">
                <a16:creationId xmlns:a16="http://schemas.microsoft.com/office/drawing/2014/main" id="{141DCAF2-4DE2-4C00-AA30-50F32CD208A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67599" y="1746916"/>
            <a:ext cx="662690" cy="4486960"/>
          </a:xfrm>
          <a:prstGeom prst="rect">
            <a:avLst/>
          </a:prstGeom>
        </p:spPr>
      </p:pic>
      <p:sp>
        <p:nvSpPr>
          <p:cNvPr id="16" name="Rectangle 15">
            <a:extLst>
              <a:ext uri="{FF2B5EF4-FFF2-40B4-BE49-F238E27FC236}">
                <a16:creationId xmlns:a16="http://schemas.microsoft.com/office/drawing/2014/main" id="{9E0A6B29-727E-4485-AB58-F09A07330CA0}"/>
              </a:ext>
            </a:extLst>
          </p:cNvPr>
          <p:cNvSpPr/>
          <p:nvPr/>
        </p:nvSpPr>
        <p:spPr>
          <a:xfrm>
            <a:off x="9305272" y="1746917"/>
            <a:ext cx="1044377" cy="46872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8" name="Picture 17">
            <a:extLst>
              <a:ext uri="{FF2B5EF4-FFF2-40B4-BE49-F238E27FC236}">
                <a16:creationId xmlns:a16="http://schemas.microsoft.com/office/drawing/2014/main" id="{0C9403CC-E6F5-4485-BA67-5C73C7CF6BA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481837" y="1770354"/>
            <a:ext cx="655195" cy="4477170"/>
          </a:xfrm>
          <a:prstGeom prst="rect">
            <a:avLst/>
          </a:prstGeom>
        </p:spPr>
      </p:pic>
      <p:sp>
        <p:nvSpPr>
          <p:cNvPr id="19" name="Rectangle 18">
            <a:extLst>
              <a:ext uri="{FF2B5EF4-FFF2-40B4-BE49-F238E27FC236}">
                <a16:creationId xmlns:a16="http://schemas.microsoft.com/office/drawing/2014/main" id="{5DD568E2-D686-4DDF-8839-BFCAC6DE5815}"/>
              </a:ext>
            </a:extLst>
          </p:cNvPr>
          <p:cNvSpPr/>
          <p:nvPr/>
        </p:nvSpPr>
        <p:spPr>
          <a:xfrm>
            <a:off x="10894855" y="1746916"/>
            <a:ext cx="1044377" cy="46872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1" name="Picture 20">
            <a:extLst>
              <a:ext uri="{FF2B5EF4-FFF2-40B4-BE49-F238E27FC236}">
                <a16:creationId xmlns:a16="http://schemas.microsoft.com/office/drawing/2014/main" id="{BDCEB165-344A-4128-B0F9-0DB4B6A121BE}"/>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11166956" y="1784002"/>
            <a:ext cx="529177" cy="4484080"/>
          </a:xfrm>
          <a:prstGeom prst="rect">
            <a:avLst/>
          </a:prstGeom>
        </p:spPr>
      </p:pic>
      <p:sp>
        <p:nvSpPr>
          <p:cNvPr id="22" name="Rectangle 21">
            <a:extLst>
              <a:ext uri="{FF2B5EF4-FFF2-40B4-BE49-F238E27FC236}">
                <a16:creationId xmlns:a16="http://schemas.microsoft.com/office/drawing/2014/main" id="{CA1A940E-5E28-4522-92AF-C58EFE182091}"/>
              </a:ext>
            </a:extLst>
          </p:cNvPr>
          <p:cNvSpPr/>
          <p:nvPr/>
        </p:nvSpPr>
        <p:spPr>
          <a:xfrm>
            <a:off x="2622447" y="1419367"/>
            <a:ext cx="4470168" cy="36463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solidFill>
                  <a:schemeClr val="tx1">
                    <a:lumMod val="60000"/>
                    <a:lumOff val="40000"/>
                  </a:schemeClr>
                </a:solidFill>
              </a:rPr>
              <a:t>Engineering</a:t>
            </a:r>
            <a:r>
              <a:rPr lang="es-ES" dirty="0">
                <a:solidFill>
                  <a:schemeClr val="tx1">
                    <a:lumMod val="60000"/>
                    <a:lumOff val="40000"/>
                  </a:schemeClr>
                </a:solidFill>
              </a:rPr>
              <a:t> / </a:t>
            </a:r>
            <a:r>
              <a:rPr lang="es-ES" dirty="0" err="1">
                <a:solidFill>
                  <a:schemeClr val="tx1">
                    <a:lumMod val="60000"/>
                    <a:lumOff val="40000"/>
                  </a:schemeClr>
                </a:solidFill>
              </a:rPr>
              <a:t>Spain</a:t>
            </a:r>
            <a:r>
              <a:rPr lang="es-ES" dirty="0">
                <a:solidFill>
                  <a:schemeClr val="tx1">
                    <a:lumMod val="60000"/>
                    <a:lumOff val="40000"/>
                  </a:schemeClr>
                </a:solidFill>
              </a:rPr>
              <a:t> / 1-2 </a:t>
            </a:r>
            <a:r>
              <a:rPr lang="es-ES" dirty="0" err="1">
                <a:solidFill>
                  <a:schemeClr val="tx1">
                    <a:lumMod val="60000"/>
                    <a:lumOff val="40000"/>
                  </a:schemeClr>
                </a:solidFill>
              </a:rPr>
              <a:t>year</a:t>
            </a:r>
            <a:r>
              <a:rPr lang="es-ES" dirty="0">
                <a:solidFill>
                  <a:schemeClr val="tx1">
                    <a:lumMod val="60000"/>
                    <a:lumOff val="40000"/>
                  </a:schemeClr>
                </a:solidFill>
              </a:rPr>
              <a:t> </a:t>
            </a:r>
            <a:r>
              <a:rPr lang="es-ES" dirty="0" err="1">
                <a:solidFill>
                  <a:schemeClr val="tx1">
                    <a:lumMod val="60000"/>
                    <a:lumOff val="40000"/>
                  </a:schemeClr>
                </a:solidFill>
              </a:rPr>
              <a:t>exp</a:t>
            </a:r>
            <a:r>
              <a:rPr lang="es-ES" dirty="0">
                <a:solidFill>
                  <a:schemeClr val="tx1">
                    <a:lumMod val="60000"/>
                    <a:lumOff val="40000"/>
                  </a:schemeClr>
                </a:solidFill>
              </a:rPr>
              <a:t>.</a:t>
            </a:r>
          </a:p>
        </p:txBody>
      </p:sp>
    </p:spTree>
    <p:extLst>
      <p:ext uri="{BB962C8B-B14F-4D97-AF65-F5344CB8AC3E}">
        <p14:creationId xmlns:p14="http://schemas.microsoft.com/office/powerpoint/2010/main" val="3841544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9"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159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3E927CD-1C7A-4EB1-BC04-580E6BFE08BF}"/>
              </a:ext>
            </a:extLst>
          </p:cNvPr>
          <p:cNvPicPr>
            <a:picLocks noChangeAspect="1"/>
          </p:cNvPicPr>
          <p:nvPr/>
        </p:nvPicPr>
        <p:blipFill>
          <a:blip r:embed="rId2"/>
          <a:stretch>
            <a:fillRect/>
          </a:stretch>
        </p:blipFill>
        <p:spPr>
          <a:xfrm>
            <a:off x="1083163" y="931591"/>
            <a:ext cx="4212701" cy="5212532"/>
          </a:xfrm>
          <a:prstGeom prst="rect">
            <a:avLst/>
          </a:prstGeom>
        </p:spPr>
      </p:pic>
      <p:sp>
        <p:nvSpPr>
          <p:cNvPr id="24" name="TextBox 23">
            <a:extLst>
              <a:ext uri="{FF2B5EF4-FFF2-40B4-BE49-F238E27FC236}">
                <a16:creationId xmlns:a16="http://schemas.microsoft.com/office/drawing/2014/main" id="{7B408B64-350D-49B8-9973-479C43EC2CAA}"/>
              </a:ext>
            </a:extLst>
          </p:cNvPr>
          <p:cNvSpPr txBox="1"/>
          <p:nvPr/>
        </p:nvSpPr>
        <p:spPr>
          <a:xfrm>
            <a:off x="6128656" y="468086"/>
            <a:ext cx="291747"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25" name="TextBox 24">
            <a:extLst>
              <a:ext uri="{FF2B5EF4-FFF2-40B4-BE49-F238E27FC236}">
                <a16:creationId xmlns:a16="http://schemas.microsoft.com/office/drawing/2014/main" id="{5BAF4F91-6E59-4D3F-AF1A-0039E6B68BE0}"/>
              </a:ext>
            </a:extLst>
          </p:cNvPr>
          <p:cNvSpPr txBox="1"/>
          <p:nvPr/>
        </p:nvSpPr>
        <p:spPr>
          <a:xfrm>
            <a:off x="6455228"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26" name="TextBox 25">
            <a:extLst>
              <a:ext uri="{FF2B5EF4-FFF2-40B4-BE49-F238E27FC236}">
                <a16:creationId xmlns:a16="http://schemas.microsoft.com/office/drawing/2014/main" id="{8794A24A-0C3E-4D1A-872C-4EFA2075639F}"/>
              </a:ext>
            </a:extLst>
          </p:cNvPr>
          <p:cNvSpPr txBox="1"/>
          <p:nvPr/>
        </p:nvSpPr>
        <p:spPr>
          <a:xfrm>
            <a:off x="7079024"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27" name="TextBox 26">
            <a:extLst>
              <a:ext uri="{FF2B5EF4-FFF2-40B4-BE49-F238E27FC236}">
                <a16:creationId xmlns:a16="http://schemas.microsoft.com/office/drawing/2014/main" id="{68F06E2E-FAC9-4F27-AEDC-17655A592E74}"/>
              </a:ext>
            </a:extLst>
          </p:cNvPr>
          <p:cNvSpPr txBox="1"/>
          <p:nvPr/>
        </p:nvSpPr>
        <p:spPr>
          <a:xfrm>
            <a:off x="7664021"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28" name="TextBox 27">
            <a:extLst>
              <a:ext uri="{FF2B5EF4-FFF2-40B4-BE49-F238E27FC236}">
                <a16:creationId xmlns:a16="http://schemas.microsoft.com/office/drawing/2014/main" id="{819841CE-3134-43A0-9DC2-B8F495A9E313}"/>
              </a:ext>
            </a:extLst>
          </p:cNvPr>
          <p:cNvSpPr txBox="1"/>
          <p:nvPr/>
        </p:nvSpPr>
        <p:spPr>
          <a:xfrm>
            <a:off x="8287817"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29" name="TextBox 28">
            <a:extLst>
              <a:ext uri="{FF2B5EF4-FFF2-40B4-BE49-F238E27FC236}">
                <a16:creationId xmlns:a16="http://schemas.microsoft.com/office/drawing/2014/main" id="{76B97B14-3BFB-480E-89F4-F73BEC1806BA}"/>
              </a:ext>
            </a:extLst>
          </p:cNvPr>
          <p:cNvSpPr txBox="1"/>
          <p:nvPr/>
        </p:nvSpPr>
        <p:spPr>
          <a:xfrm>
            <a:off x="8872032"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30" name="TextBox 29">
            <a:extLst>
              <a:ext uri="{FF2B5EF4-FFF2-40B4-BE49-F238E27FC236}">
                <a16:creationId xmlns:a16="http://schemas.microsoft.com/office/drawing/2014/main" id="{5A77637B-2C22-4114-A2D2-F6B6891CE08C}"/>
              </a:ext>
            </a:extLst>
          </p:cNvPr>
          <p:cNvSpPr txBox="1"/>
          <p:nvPr/>
        </p:nvSpPr>
        <p:spPr>
          <a:xfrm>
            <a:off x="9495828"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31" name="TextBox 30">
            <a:extLst>
              <a:ext uri="{FF2B5EF4-FFF2-40B4-BE49-F238E27FC236}">
                <a16:creationId xmlns:a16="http://schemas.microsoft.com/office/drawing/2014/main" id="{E16228AC-9C19-4413-9525-6F4EFCF51EB5}"/>
              </a:ext>
            </a:extLst>
          </p:cNvPr>
          <p:cNvSpPr txBox="1"/>
          <p:nvPr/>
        </p:nvSpPr>
        <p:spPr>
          <a:xfrm>
            <a:off x="10080825"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32" name="TextBox 31">
            <a:extLst>
              <a:ext uri="{FF2B5EF4-FFF2-40B4-BE49-F238E27FC236}">
                <a16:creationId xmlns:a16="http://schemas.microsoft.com/office/drawing/2014/main" id="{54A11F6A-1936-468C-9AEC-BFF210C2FB84}"/>
              </a:ext>
            </a:extLst>
          </p:cNvPr>
          <p:cNvSpPr txBox="1"/>
          <p:nvPr/>
        </p:nvSpPr>
        <p:spPr>
          <a:xfrm>
            <a:off x="10704621" y="468086"/>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2" name="TextBox 41">
            <a:extLst>
              <a:ext uri="{FF2B5EF4-FFF2-40B4-BE49-F238E27FC236}">
                <a16:creationId xmlns:a16="http://schemas.microsoft.com/office/drawing/2014/main" id="{7A32FFD7-C727-4FE8-953C-6AC8D9E1D64D}"/>
              </a:ext>
            </a:extLst>
          </p:cNvPr>
          <p:cNvSpPr txBox="1"/>
          <p:nvPr/>
        </p:nvSpPr>
        <p:spPr>
          <a:xfrm>
            <a:off x="5875766"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3" name="TextBox 42">
            <a:extLst>
              <a:ext uri="{FF2B5EF4-FFF2-40B4-BE49-F238E27FC236}">
                <a16:creationId xmlns:a16="http://schemas.microsoft.com/office/drawing/2014/main" id="{462D16BB-CD20-4C30-9E47-A6B7CD20F0E4}"/>
              </a:ext>
            </a:extLst>
          </p:cNvPr>
          <p:cNvSpPr txBox="1"/>
          <p:nvPr/>
        </p:nvSpPr>
        <p:spPr>
          <a:xfrm>
            <a:off x="6455228"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4" name="TextBox 43">
            <a:extLst>
              <a:ext uri="{FF2B5EF4-FFF2-40B4-BE49-F238E27FC236}">
                <a16:creationId xmlns:a16="http://schemas.microsoft.com/office/drawing/2014/main" id="{85A7644B-B5B6-42A4-86F9-2D3321FB89DA}"/>
              </a:ext>
            </a:extLst>
          </p:cNvPr>
          <p:cNvSpPr txBox="1"/>
          <p:nvPr/>
        </p:nvSpPr>
        <p:spPr>
          <a:xfrm>
            <a:off x="7079024"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5" name="TextBox 44">
            <a:extLst>
              <a:ext uri="{FF2B5EF4-FFF2-40B4-BE49-F238E27FC236}">
                <a16:creationId xmlns:a16="http://schemas.microsoft.com/office/drawing/2014/main" id="{1AF233AD-EA8E-45E4-8571-E9FB09A09372}"/>
              </a:ext>
            </a:extLst>
          </p:cNvPr>
          <p:cNvSpPr txBox="1"/>
          <p:nvPr/>
        </p:nvSpPr>
        <p:spPr>
          <a:xfrm>
            <a:off x="7664021"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6" name="TextBox 45">
            <a:extLst>
              <a:ext uri="{FF2B5EF4-FFF2-40B4-BE49-F238E27FC236}">
                <a16:creationId xmlns:a16="http://schemas.microsoft.com/office/drawing/2014/main" id="{36EB79E2-E4FE-4E29-9CB1-FFB82A6D1267}"/>
              </a:ext>
            </a:extLst>
          </p:cNvPr>
          <p:cNvSpPr txBox="1"/>
          <p:nvPr/>
        </p:nvSpPr>
        <p:spPr>
          <a:xfrm>
            <a:off x="8287817"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7" name="TextBox 46">
            <a:extLst>
              <a:ext uri="{FF2B5EF4-FFF2-40B4-BE49-F238E27FC236}">
                <a16:creationId xmlns:a16="http://schemas.microsoft.com/office/drawing/2014/main" id="{EDD77ECB-C0E0-4EB5-A178-9212D1750D80}"/>
              </a:ext>
            </a:extLst>
          </p:cNvPr>
          <p:cNvSpPr txBox="1"/>
          <p:nvPr/>
        </p:nvSpPr>
        <p:spPr>
          <a:xfrm>
            <a:off x="8872032"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8" name="TextBox 47">
            <a:extLst>
              <a:ext uri="{FF2B5EF4-FFF2-40B4-BE49-F238E27FC236}">
                <a16:creationId xmlns:a16="http://schemas.microsoft.com/office/drawing/2014/main" id="{BBA3E112-D793-4FB9-8CD0-7026B8934170}"/>
              </a:ext>
            </a:extLst>
          </p:cNvPr>
          <p:cNvSpPr txBox="1"/>
          <p:nvPr/>
        </p:nvSpPr>
        <p:spPr>
          <a:xfrm>
            <a:off x="9495828"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49" name="TextBox 48">
            <a:extLst>
              <a:ext uri="{FF2B5EF4-FFF2-40B4-BE49-F238E27FC236}">
                <a16:creationId xmlns:a16="http://schemas.microsoft.com/office/drawing/2014/main" id="{27F0F2CC-0763-44F7-948B-2A039EFD08D7}"/>
              </a:ext>
            </a:extLst>
          </p:cNvPr>
          <p:cNvSpPr txBox="1"/>
          <p:nvPr/>
        </p:nvSpPr>
        <p:spPr>
          <a:xfrm>
            <a:off x="10080825"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0" name="TextBox 49">
            <a:extLst>
              <a:ext uri="{FF2B5EF4-FFF2-40B4-BE49-F238E27FC236}">
                <a16:creationId xmlns:a16="http://schemas.microsoft.com/office/drawing/2014/main" id="{8EAE21A1-0C2B-40A4-852E-3021DDDB20C5}"/>
              </a:ext>
            </a:extLst>
          </p:cNvPr>
          <p:cNvSpPr txBox="1"/>
          <p:nvPr/>
        </p:nvSpPr>
        <p:spPr>
          <a:xfrm>
            <a:off x="10704621" y="1059398"/>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1" name="TextBox 50">
            <a:extLst>
              <a:ext uri="{FF2B5EF4-FFF2-40B4-BE49-F238E27FC236}">
                <a16:creationId xmlns:a16="http://schemas.microsoft.com/office/drawing/2014/main" id="{0E763882-4B0E-47E7-9758-F9ED0862CF14}"/>
              </a:ext>
            </a:extLst>
          </p:cNvPr>
          <p:cNvSpPr txBox="1"/>
          <p:nvPr/>
        </p:nvSpPr>
        <p:spPr>
          <a:xfrm>
            <a:off x="5881472"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2" name="TextBox 51">
            <a:extLst>
              <a:ext uri="{FF2B5EF4-FFF2-40B4-BE49-F238E27FC236}">
                <a16:creationId xmlns:a16="http://schemas.microsoft.com/office/drawing/2014/main" id="{E828D210-D9D0-486B-9B09-D063449F4034}"/>
              </a:ext>
            </a:extLst>
          </p:cNvPr>
          <p:cNvSpPr txBox="1"/>
          <p:nvPr/>
        </p:nvSpPr>
        <p:spPr>
          <a:xfrm>
            <a:off x="6460934"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3" name="TextBox 52">
            <a:extLst>
              <a:ext uri="{FF2B5EF4-FFF2-40B4-BE49-F238E27FC236}">
                <a16:creationId xmlns:a16="http://schemas.microsoft.com/office/drawing/2014/main" id="{31A6FCBB-B03B-4E1C-85F8-A7883893D3B2}"/>
              </a:ext>
            </a:extLst>
          </p:cNvPr>
          <p:cNvSpPr txBox="1"/>
          <p:nvPr/>
        </p:nvSpPr>
        <p:spPr>
          <a:xfrm>
            <a:off x="7084730"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4" name="TextBox 53">
            <a:extLst>
              <a:ext uri="{FF2B5EF4-FFF2-40B4-BE49-F238E27FC236}">
                <a16:creationId xmlns:a16="http://schemas.microsoft.com/office/drawing/2014/main" id="{7D8F10D6-5CA3-4BA1-B7EE-1ACE99F114AD}"/>
              </a:ext>
            </a:extLst>
          </p:cNvPr>
          <p:cNvSpPr txBox="1"/>
          <p:nvPr/>
        </p:nvSpPr>
        <p:spPr>
          <a:xfrm>
            <a:off x="7669727"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5" name="TextBox 54">
            <a:extLst>
              <a:ext uri="{FF2B5EF4-FFF2-40B4-BE49-F238E27FC236}">
                <a16:creationId xmlns:a16="http://schemas.microsoft.com/office/drawing/2014/main" id="{FF9D2B9A-CAFB-4A4A-A21C-6CBF45F42767}"/>
              </a:ext>
            </a:extLst>
          </p:cNvPr>
          <p:cNvSpPr txBox="1"/>
          <p:nvPr/>
        </p:nvSpPr>
        <p:spPr>
          <a:xfrm>
            <a:off x="8293523"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6" name="TextBox 55">
            <a:extLst>
              <a:ext uri="{FF2B5EF4-FFF2-40B4-BE49-F238E27FC236}">
                <a16:creationId xmlns:a16="http://schemas.microsoft.com/office/drawing/2014/main" id="{E2C7256D-5228-4B12-890F-5C24ED3D9FAE}"/>
              </a:ext>
            </a:extLst>
          </p:cNvPr>
          <p:cNvSpPr txBox="1"/>
          <p:nvPr/>
        </p:nvSpPr>
        <p:spPr>
          <a:xfrm>
            <a:off x="8877738"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7" name="TextBox 56">
            <a:extLst>
              <a:ext uri="{FF2B5EF4-FFF2-40B4-BE49-F238E27FC236}">
                <a16:creationId xmlns:a16="http://schemas.microsoft.com/office/drawing/2014/main" id="{EA0B8198-1FD9-4576-A3FC-50BE3B5C47AC}"/>
              </a:ext>
            </a:extLst>
          </p:cNvPr>
          <p:cNvSpPr txBox="1"/>
          <p:nvPr/>
        </p:nvSpPr>
        <p:spPr>
          <a:xfrm>
            <a:off x="9501534"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8" name="TextBox 57">
            <a:extLst>
              <a:ext uri="{FF2B5EF4-FFF2-40B4-BE49-F238E27FC236}">
                <a16:creationId xmlns:a16="http://schemas.microsoft.com/office/drawing/2014/main" id="{D9C55FC5-B48F-41AA-B1EE-A49F39526DDA}"/>
              </a:ext>
            </a:extLst>
          </p:cNvPr>
          <p:cNvSpPr txBox="1"/>
          <p:nvPr/>
        </p:nvSpPr>
        <p:spPr>
          <a:xfrm>
            <a:off x="10086531"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59" name="TextBox 58">
            <a:extLst>
              <a:ext uri="{FF2B5EF4-FFF2-40B4-BE49-F238E27FC236}">
                <a16:creationId xmlns:a16="http://schemas.microsoft.com/office/drawing/2014/main" id="{5657AB0A-ECD3-4F68-A375-2771A538C60A}"/>
              </a:ext>
            </a:extLst>
          </p:cNvPr>
          <p:cNvSpPr txBox="1"/>
          <p:nvPr/>
        </p:nvSpPr>
        <p:spPr>
          <a:xfrm>
            <a:off x="10710327" y="1650710"/>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0" name="TextBox 59">
            <a:extLst>
              <a:ext uri="{FF2B5EF4-FFF2-40B4-BE49-F238E27FC236}">
                <a16:creationId xmlns:a16="http://schemas.microsoft.com/office/drawing/2014/main" id="{597F18BC-A3BC-4C6B-B8CF-912A3CACCBCB}"/>
              </a:ext>
            </a:extLst>
          </p:cNvPr>
          <p:cNvSpPr txBox="1"/>
          <p:nvPr/>
        </p:nvSpPr>
        <p:spPr>
          <a:xfrm>
            <a:off x="5870060"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1" name="TextBox 60">
            <a:extLst>
              <a:ext uri="{FF2B5EF4-FFF2-40B4-BE49-F238E27FC236}">
                <a16:creationId xmlns:a16="http://schemas.microsoft.com/office/drawing/2014/main" id="{8095C4D6-EC32-4FAA-9A17-BCABDBA12706}"/>
              </a:ext>
            </a:extLst>
          </p:cNvPr>
          <p:cNvSpPr txBox="1"/>
          <p:nvPr/>
        </p:nvSpPr>
        <p:spPr>
          <a:xfrm>
            <a:off x="6449522"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2" name="TextBox 61">
            <a:extLst>
              <a:ext uri="{FF2B5EF4-FFF2-40B4-BE49-F238E27FC236}">
                <a16:creationId xmlns:a16="http://schemas.microsoft.com/office/drawing/2014/main" id="{1713EEB6-D9CD-42E4-AE8C-9A09EA109A01}"/>
              </a:ext>
            </a:extLst>
          </p:cNvPr>
          <p:cNvSpPr txBox="1"/>
          <p:nvPr/>
        </p:nvSpPr>
        <p:spPr>
          <a:xfrm>
            <a:off x="7073318"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3" name="TextBox 62">
            <a:extLst>
              <a:ext uri="{FF2B5EF4-FFF2-40B4-BE49-F238E27FC236}">
                <a16:creationId xmlns:a16="http://schemas.microsoft.com/office/drawing/2014/main" id="{CEF29D89-A188-45B5-98F3-248CB2630038}"/>
              </a:ext>
            </a:extLst>
          </p:cNvPr>
          <p:cNvSpPr txBox="1"/>
          <p:nvPr/>
        </p:nvSpPr>
        <p:spPr>
          <a:xfrm>
            <a:off x="7658315"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4" name="TextBox 63">
            <a:extLst>
              <a:ext uri="{FF2B5EF4-FFF2-40B4-BE49-F238E27FC236}">
                <a16:creationId xmlns:a16="http://schemas.microsoft.com/office/drawing/2014/main" id="{C009333A-8D91-4376-871B-D4CCA15903A1}"/>
              </a:ext>
            </a:extLst>
          </p:cNvPr>
          <p:cNvSpPr txBox="1"/>
          <p:nvPr/>
        </p:nvSpPr>
        <p:spPr>
          <a:xfrm>
            <a:off x="8282111"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5" name="TextBox 64">
            <a:extLst>
              <a:ext uri="{FF2B5EF4-FFF2-40B4-BE49-F238E27FC236}">
                <a16:creationId xmlns:a16="http://schemas.microsoft.com/office/drawing/2014/main" id="{353F595F-4590-46E6-99B4-C235B268E497}"/>
              </a:ext>
            </a:extLst>
          </p:cNvPr>
          <p:cNvSpPr txBox="1"/>
          <p:nvPr/>
        </p:nvSpPr>
        <p:spPr>
          <a:xfrm>
            <a:off x="8866326"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6" name="TextBox 65">
            <a:extLst>
              <a:ext uri="{FF2B5EF4-FFF2-40B4-BE49-F238E27FC236}">
                <a16:creationId xmlns:a16="http://schemas.microsoft.com/office/drawing/2014/main" id="{030997C1-654C-484A-8840-5443F8F7214F}"/>
              </a:ext>
            </a:extLst>
          </p:cNvPr>
          <p:cNvSpPr txBox="1"/>
          <p:nvPr/>
        </p:nvSpPr>
        <p:spPr>
          <a:xfrm>
            <a:off x="9490122"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7" name="TextBox 66">
            <a:extLst>
              <a:ext uri="{FF2B5EF4-FFF2-40B4-BE49-F238E27FC236}">
                <a16:creationId xmlns:a16="http://schemas.microsoft.com/office/drawing/2014/main" id="{804D38CF-6436-4412-806E-BEDA211F4B7A}"/>
              </a:ext>
            </a:extLst>
          </p:cNvPr>
          <p:cNvSpPr txBox="1"/>
          <p:nvPr/>
        </p:nvSpPr>
        <p:spPr>
          <a:xfrm>
            <a:off x="10075119"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8" name="TextBox 67">
            <a:extLst>
              <a:ext uri="{FF2B5EF4-FFF2-40B4-BE49-F238E27FC236}">
                <a16:creationId xmlns:a16="http://schemas.microsoft.com/office/drawing/2014/main" id="{21AAD95F-3DD2-4A2E-9A7E-8E52F0E80995}"/>
              </a:ext>
            </a:extLst>
          </p:cNvPr>
          <p:cNvSpPr txBox="1"/>
          <p:nvPr/>
        </p:nvSpPr>
        <p:spPr>
          <a:xfrm>
            <a:off x="10698915" y="2242022"/>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69" name="TextBox 68">
            <a:extLst>
              <a:ext uri="{FF2B5EF4-FFF2-40B4-BE49-F238E27FC236}">
                <a16:creationId xmlns:a16="http://schemas.microsoft.com/office/drawing/2014/main" id="{C284FD54-FEAD-45CE-97F4-FAB7BDF8361D}"/>
              </a:ext>
            </a:extLst>
          </p:cNvPr>
          <p:cNvSpPr txBox="1"/>
          <p:nvPr/>
        </p:nvSpPr>
        <p:spPr>
          <a:xfrm>
            <a:off x="5875766"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0" name="TextBox 69">
            <a:extLst>
              <a:ext uri="{FF2B5EF4-FFF2-40B4-BE49-F238E27FC236}">
                <a16:creationId xmlns:a16="http://schemas.microsoft.com/office/drawing/2014/main" id="{A650CFDC-4D8B-4317-87D9-FB241D8D288B}"/>
              </a:ext>
            </a:extLst>
          </p:cNvPr>
          <p:cNvSpPr txBox="1"/>
          <p:nvPr/>
        </p:nvSpPr>
        <p:spPr>
          <a:xfrm>
            <a:off x="6455228"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1" name="TextBox 70">
            <a:extLst>
              <a:ext uri="{FF2B5EF4-FFF2-40B4-BE49-F238E27FC236}">
                <a16:creationId xmlns:a16="http://schemas.microsoft.com/office/drawing/2014/main" id="{8DB9BD63-E4C7-438C-903C-6E41D8AC3400}"/>
              </a:ext>
            </a:extLst>
          </p:cNvPr>
          <p:cNvSpPr txBox="1"/>
          <p:nvPr/>
        </p:nvSpPr>
        <p:spPr>
          <a:xfrm>
            <a:off x="7079024"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2" name="TextBox 71">
            <a:extLst>
              <a:ext uri="{FF2B5EF4-FFF2-40B4-BE49-F238E27FC236}">
                <a16:creationId xmlns:a16="http://schemas.microsoft.com/office/drawing/2014/main" id="{09738FD2-31C0-4867-B83C-498D5231747E}"/>
              </a:ext>
            </a:extLst>
          </p:cNvPr>
          <p:cNvSpPr txBox="1"/>
          <p:nvPr/>
        </p:nvSpPr>
        <p:spPr>
          <a:xfrm>
            <a:off x="7664021"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3" name="TextBox 72">
            <a:extLst>
              <a:ext uri="{FF2B5EF4-FFF2-40B4-BE49-F238E27FC236}">
                <a16:creationId xmlns:a16="http://schemas.microsoft.com/office/drawing/2014/main" id="{AA03C74F-7056-444F-B7F5-AFBEA21D372F}"/>
              </a:ext>
            </a:extLst>
          </p:cNvPr>
          <p:cNvSpPr txBox="1"/>
          <p:nvPr/>
        </p:nvSpPr>
        <p:spPr>
          <a:xfrm>
            <a:off x="8287817"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4" name="TextBox 73">
            <a:extLst>
              <a:ext uri="{FF2B5EF4-FFF2-40B4-BE49-F238E27FC236}">
                <a16:creationId xmlns:a16="http://schemas.microsoft.com/office/drawing/2014/main" id="{082D7109-0AC3-47D0-83E5-43A36498184B}"/>
              </a:ext>
            </a:extLst>
          </p:cNvPr>
          <p:cNvSpPr txBox="1"/>
          <p:nvPr/>
        </p:nvSpPr>
        <p:spPr>
          <a:xfrm>
            <a:off x="8872032"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5" name="TextBox 74">
            <a:extLst>
              <a:ext uri="{FF2B5EF4-FFF2-40B4-BE49-F238E27FC236}">
                <a16:creationId xmlns:a16="http://schemas.microsoft.com/office/drawing/2014/main" id="{CFB450B5-874C-4F94-BDF8-947FBD8D0D62}"/>
              </a:ext>
            </a:extLst>
          </p:cNvPr>
          <p:cNvSpPr txBox="1"/>
          <p:nvPr/>
        </p:nvSpPr>
        <p:spPr>
          <a:xfrm>
            <a:off x="9495828"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6" name="TextBox 75">
            <a:extLst>
              <a:ext uri="{FF2B5EF4-FFF2-40B4-BE49-F238E27FC236}">
                <a16:creationId xmlns:a16="http://schemas.microsoft.com/office/drawing/2014/main" id="{E45E6C94-F548-468D-926D-E1720672BFB6}"/>
              </a:ext>
            </a:extLst>
          </p:cNvPr>
          <p:cNvSpPr txBox="1"/>
          <p:nvPr/>
        </p:nvSpPr>
        <p:spPr>
          <a:xfrm>
            <a:off x="10080825"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sp>
        <p:nvSpPr>
          <p:cNvPr id="77" name="TextBox 76">
            <a:extLst>
              <a:ext uri="{FF2B5EF4-FFF2-40B4-BE49-F238E27FC236}">
                <a16:creationId xmlns:a16="http://schemas.microsoft.com/office/drawing/2014/main" id="{E1451C06-94C6-42AA-95BF-822C41001CEF}"/>
              </a:ext>
            </a:extLst>
          </p:cNvPr>
          <p:cNvSpPr txBox="1"/>
          <p:nvPr/>
        </p:nvSpPr>
        <p:spPr>
          <a:xfrm>
            <a:off x="10704621" y="2833334"/>
            <a:ext cx="578685" cy="692497"/>
          </a:xfrm>
          <a:prstGeom prst="rect">
            <a:avLst/>
          </a:prstGeom>
        </p:spPr>
        <p:txBody>
          <a:bodyPr vert="horz" wrap="none" lIns="0" tIns="0" rIns="0" bIns="0" rtlCol="0">
            <a:spAutoFit/>
          </a:bodyPr>
          <a:lstStyle/>
          <a:p>
            <a: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pPr>
            <a:r>
              <a:rPr lang="es-ES" sz="4500" b="1" dirty="0">
                <a:solidFill>
                  <a:schemeClr val="bg1"/>
                </a:solidFill>
                <a:latin typeface="AvenirNext LT Pro Regular"/>
                <a:cs typeface="AvenirNext LT Pro Regular"/>
              </a:rPr>
              <a:t>+2</a:t>
            </a:r>
          </a:p>
        </p:txBody>
      </p:sp>
      <p:pic>
        <p:nvPicPr>
          <p:cNvPr id="79" name="Picture 78">
            <a:extLst>
              <a:ext uri="{FF2B5EF4-FFF2-40B4-BE49-F238E27FC236}">
                <a16:creationId xmlns:a16="http://schemas.microsoft.com/office/drawing/2014/main" id="{17E1A8B9-0339-4E6E-AB60-7FC1578B7BA2}"/>
              </a:ext>
            </a:extLst>
          </p:cNvPr>
          <p:cNvPicPr>
            <a:picLocks noChangeAspect="1"/>
          </p:cNvPicPr>
          <p:nvPr/>
        </p:nvPicPr>
        <p:blipFill>
          <a:blip r:embed="rId3"/>
          <a:stretch>
            <a:fillRect/>
          </a:stretch>
        </p:blipFill>
        <p:spPr>
          <a:xfrm>
            <a:off x="5512091" y="3913187"/>
            <a:ext cx="3145277" cy="1773936"/>
          </a:xfrm>
          <a:prstGeom prst="rect">
            <a:avLst/>
          </a:prstGeom>
        </p:spPr>
      </p:pic>
      <p:pic>
        <p:nvPicPr>
          <p:cNvPr id="80" name="Picture 79">
            <a:extLst>
              <a:ext uri="{FF2B5EF4-FFF2-40B4-BE49-F238E27FC236}">
                <a16:creationId xmlns:a16="http://schemas.microsoft.com/office/drawing/2014/main" id="{65F39720-52D4-48B9-9926-F434B94F35AC}"/>
              </a:ext>
            </a:extLst>
          </p:cNvPr>
          <p:cNvPicPr>
            <a:picLocks noChangeAspect="1"/>
          </p:cNvPicPr>
          <p:nvPr/>
        </p:nvPicPr>
        <p:blipFill>
          <a:blip r:embed="rId4"/>
          <a:stretch>
            <a:fillRect/>
          </a:stretch>
        </p:blipFill>
        <p:spPr>
          <a:xfrm>
            <a:off x="8835981" y="3852947"/>
            <a:ext cx="3056960" cy="1834176"/>
          </a:xfrm>
          <a:prstGeom prst="rect">
            <a:avLst/>
          </a:prstGeom>
        </p:spPr>
      </p:pic>
    </p:spTree>
    <p:extLst>
      <p:ext uri="{BB962C8B-B14F-4D97-AF65-F5344CB8AC3E}">
        <p14:creationId xmlns:p14="http://schemas.microsoft.com/office/powerpoint/2010/main" val="803038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childTnLst>
                          </p:cTn>
                        </p:par>
                        <p:par>
                          <p:cTn id="36" fill="hold">
                            <p:stCondLst>
                              <p:cond delay="750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childTnLst>
                                </p:cTn>
                              </p:par>
                            </p:childTnLst>
                          </p:cTn>
                        </p:par>
                        <p:par>
                          <p:cTn id="40" fill="hold">
                            <p:stCondLst>
                              <p:cond delay="85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childTnLst>
                                </p:cTn>
                              </p:par>
                            </p:childTnLst>
                          </p:cTn>
                        </p:par>
                        <p:par>
                          <p:cTn id="44" fill="hold">
                            <p:stCondLst>
                              <p:cond delay="95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cTn>
                              </p:par>
                            </p:childTnLst>
                          </p:cTn>
                        </p:par>
                        <p:par>
                          <p:cTn id="48" fill="hold">
                            <p:stCondLst>
                              <p:cond delay="10500"/>
                            </p:stCondLst>
                            <p:childTnLst>
                              <p:par>
                                <p:cTn id="49" presetID="10"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childTnLst>
                                </p:cTn>
                              </p:par>
                            </p:childTnLst>
                          </p:cTn>
                        </p:par>
                        <p:par>
                          <p:cTn id="52" fill="hold">
                            <p:stCondLst>
                              <p:cond delay="11500"/>
                            </p:stCondLst>
                            <p:childTnLst>
                              <p:par>
                                <p:cTn id="53" presetID="10" presetClass="entr" presetSubtype="0"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childTnLst>
                                </p:cTn>
                              </p:par>
                            </p:childTnLst>
                          </p:cTn>
                        </p:par>
                        <p:par>
                          <p:cTn id="56" fill="hold">
                            <p:stCondLst>
                              <p:cond delay="12500"/>
                            </p:stCondLst>
                            <p:childTnLst>
                              <p:par>
                                <p:cTn id="57" presetID="10" presetClass="entr" presetSubtype="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childTnLst>
                                </p:cTn>
                              </p:par>
                            </p:childTnLst>
                          </p:cTn>
                        </p:par>
                        <p:par>
                          <p:cTn id="60" fill="hold">
                            <p:stCondLst>
                              <p:cond delay="13500"/>
                            </p:stCondLst>
                            <p:childTnLst>
                              <p:par>
                                <p:cTn id="61" presetID="10" presetClass="entr" presetSubtype="0"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childTnLst>
                                </p:cTn>
                              </p:par>
                            </p:childTnLst>
                          </p:cTn>
                        </p:par>
                        <p:par>
                          <p:cTn id="64" fill="hold">
                            <p:stCondLst>
                              <p:cond delay="14500"/>
                            </p:stCondLst>
                            <p:childTnLst>
                              <p:par>
                                <p:cTn id="65" presetID="10" presetClass="entr" presetSubtype="0"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1000"/>
                                        <p:tgtEl>
                                          <p:spTgt spid="48"/>
                                        </p:tgtEl>
                                      </p:cBhvr>
                                    </p:animEffect>
                                  </p:childTnLst>
                                </p:cTn>
                              </p:par>
                            </p:childTnLst>
                          </p:cTn>
                        </p:par>
                        <p:par>
                          <p:cTn id="68" fill="hold">
                            <p:stCondLst>
                              <p:cond delay="15500"/>
                            </p:stCondLst>
                            <p:childTnLst>
                              <p:par>
                                <p:cTn id="69" presetID="10" presetClass="entr" presetSubtype="0"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1000"/>
                                        <p:tgtEl>
                                          <p:spTgt spid="49"/>
                                        </p:tgtEl>
                                      </p:cBhvr>
                                    </p:animEffect>
                                  </p:childTnLst>
                                </p:cTn>
                              </p:par>
                            </p:childTnLst>
                          </p:cTn>
                        </p:par>
                        <p:par>
                          <p:cTn id="72" fill="hold">
                            <p:stCondLst>
                              <p:cond delay="16500"/>
                            </p:stCondLst>
                            <p:childTnLst>
                              <p:par>
                                <p:cTn id="73" presetID="10" presetClass="entr" presetSubtype="0"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1000"/>
                                        <p:tgtEl>
                                          <p:spTgt spid="50"/>
                                        </p:tgtEl>
                                      </p:cBhvr>
                                    </p:animEffect>
                                  </p:childTnLst>
                                </p:cTn>
                              </p:par>
                            </p:childTnLst>
                          </p:cTn>
                        </p:par>
                        <p:par>
                          <p:cTn id="76" fill="hold">
                            <p:stCondLst>
                              <p:cond delay="17500"/>
                            </p:stCondLst>
                            <p:childTnLst>
                              <p:par>
                                <p:cTn id="77" presetID="10" presetClass="entr" presetSubtype="0" fill="hold" grpId="0"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1000"/>
                                        <p:tgtEl>
                                          <p:spTgt spid="51"/>
                                        </p:tgtEl>
                                      </p:cBhvr>
                                    </p:animEffect>
                                  </p:childTnLst>
                                </p:cTn>
                              </p:par>
                            </p:childTnLst>
                          </p:cTn>
                        </p:par>
                        <p:par>
                          <p:cTn id="80" fill="hold">
                            <p:stCondLst>
                              <p:cond delay="18500"/>
                            </p:stCondLst>
                            <p:childTnLst>
                              <p:par>
                                <p:cTn id="81" presetID="10" presetClass="entr" presetSubtype="0"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1000"/>
                                        <p:tgtEl>
                                          <p:spTgt spid="52"/>
                                        </p:tgtEl>
                                      </p:cBhvr>
                                    </p:animEffect>
                                  </p:childTnLst>
                                </p:cTn>
                              </p:par>
                            </p:childTnLst>
                          </p:cTn>
                        </p:par>
                        <p:par>
                          <p:cTn id="84" fill="hold">
                            <p:stCondLst>
                              <p:cond delay="19500"/>
                            </p:stCondLst>
                            <p:childTnLst>
                              <p:par>
                                <p:cTn id="85" presetID="10" presetClass="entr" presetSubtype="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1000"/>
                                        <p:tgtEl>
                                          <p:spTgt spid="53"/>
                                        </p:tgtEl>
                                      </p:cBhvr>
                                    </p:animEffect>
                                  </p:childTnLst>
                                </p:cTn>
                              </p:par>
                            </p:childTnLst>
                          </p:cTn>
                        </p:par>
                        <p:par>
                          <p:cTn id="88" fill="hold">
                            <p:stCondLst>
                              <p:cond delay="20500"/>
                            </p:stCondLst>
                            <p:childTnLst>
                              <p:par>
                                <p:cTn id="89" presetID="10" presetClass="entr" presetSubtype="0" fill="hold" grpId="0" nodeType="after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1000"/>
                                        <p:tgtEl>
                                          <p:spTgt spid="54"/>
                                        </p:tgtEl>
                                      </p:cBhvr>
                                    </p:animEffect>
                                  </p:childTnLst>
                                </p:cTn>
                              </p:par>
                            </p:childTnLst>
                          </p:cTn>
                        </p:par>
                        <p:par>
                          <p:cTn id="92" fill="hold">
                            <p:stCondLst>
                              <p:cond delay="21500"/>
                            </p:stCondLst>
                            <p:childTnLst>
                              <p:par>
                                <p:cTn id="93" presetID="10" presetClass="entr" presetSubtype="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1000"/>
                                        <p:tgtEl>
                                          <p:spTgt spid="55"/>
                                        </p:tgtEl>
                                      </p:cBhvr>
                                    </p:animEffect>
                                  </p:childTnLst>
                                </p:cTn>
                              </p:par>
                            </p:childTnLst>
                          </p:cTn>
                        </p:par>
                        <p:par>
                          <p:cTn id="96" fill="hold">
                            <p:stCondLst>
                              <p:cond delay="22500"/>
                            </p:stCondLst>
                            <p:childTnLst>
                              <p:par>
                                <p:cTn id="97" presetID="10" presetClass="entr" presetSubtype="0" fill="hold" grpId="0" nodeType="after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fade">
                                      <p:cBhvr>
                                        <p:cTn id="99" dur="1000"/>
                                        <p:tgtEl>
                                          <p:spTgt spid="56"/>
                                        </p:tgtEl>
                                      </p:cBhvr>
                                    </p:animEffect>
                                  </p:childTnLst>
                                </p:cTn>
                              </p:par>
                            </p:childTnLst>
                          </p:cTn>
                        </p:par>
                        <p:par>
                          <p:cTn id="100" fill="hold">
                            <p:stCondLst>
                              <p:cond delay="23500"/>
                            </p:stCondLst>
                            <p:childTnLst>
                              <p:par>
                                <p:cTn id="101" presetID="10" presetClass="entr" presetSubtype="0" fill="hold" grpId="0"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1000"/>
                                        <p:tgtEl>
                                          <p:spTgt spid="57"/>
                                        </p:tgtEl>
                                      </p:cBhvr>
                                    </p:animEffect>
                                  </p:childTnLst>
                                </p:cTn>
                              </p:par>
                            </p:childTnLst>
                          </p:cTn>
                        </p:par>
                        <p:par>
                          <p:cTn id="104" fill="hold">
                            <p:stCondLst>
                              <p:cond delay="24500"/>
                            </p:stCondLst>
                            <p:childTnLst>
                              <p:par>
                                <p:cTn id="105" presetID="10" presetClass="entr" presetSubtype="0" fill="hold" grpId="0" nodeType="after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fade">
                                      <p:cBhvr>
                                        <p:cTn id="107" dur="1000"/>
                                        <p:tgtEl>
                                          <p:spTgt spid="58"/>
                                        </p:tgtEl>
                                      </p:cBhvr>
                                    </p:animEffect>
                                  </p:childTnLst>
                                </p:cTn>
                              </p:par>
                            </p:childTnLst>
                          </p:cTn>
                        </p:par>
                        <p:par>
                          <p:cTn id="108" fill="hold">
                            <p:stCondLst>
                              <p:cond delay="25500"/>
                            </p:stCondLst>
                            <p:childTnLst>
                              <p:par>
                                <p:cTn id="109" presetID="10" presetClass="entr" presetSubtype="0" fill="hold" grpId="0" nodeType="after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fade">
                                      <p:cBhvr>
                                        <p:cTn id="111" dur="1000"/>
                                        <p:tgtEl>
                                          <p:spTgt spid="59"/>
                                        </p:tgtEl>
                                      </p:cBhvr>
                                    </p:animEffect>
                                  </p:childTnLst>
                                </p:cTn>
                              </p:par>
                            </p:childTnLst>
                          </p:cTn>
                        </p:par>
                        <p:par>
                          <p:cTn id="112" fill="hold">
                            <p:stCondLst>
                              <p:cond delay="26500"/>
                            </p:stCondLst>
                            <p:childTnLst>
                              <p:par>
                                <p:cTn id="113" presetID="10" presetClass="entr" presetSubtype="0" fill="hold" grpId="0" nodeType="afterEffect">
                                  <p:stCondLst>
                                    <p:cond delay="0"/>
                                  </p:stCondLst>
                                  <p:childTnLst>
                                    <p:set>
                                      <p:cBhvr>
                                        <p:cTn id="114" dur="1" fill="hold">
                                          <p:stCondLst>
                                            <p:cond delay="0"/>
                                          </p:stCondLst>
                                        </p:cTn>
                                        <p:tgtEl>
                                          <p:spTgt spid="60"/>
                                        </p:tgtEl>
                                        <p:attrNameLst>
                                          <p:attrName>style.visibility</p:attrName>
                                        </p:attrNameLst>
                                      </p:cBhvr>
                                      <p:to>
                                        <p:strVal val="visible"/>
                                      </p:to>
                                    </p:set>
                                    <p:animEffect transition="in" filter="fade">
                                      <p:cBhvr>
                                        <p:cTn id="115" dur="1000"/>
                                        <p:tgtEl>
                                          <p:spTgt spid="60"/>
                                        </p:tgtEl>
                                      </p:cBhvr>
                                    </p:animEffect>
                                  </p:childTnLst>
                                </p:cTn>
                              </p:par>
                            </p:childTnLst>
                          </p:cTn>
                        </p:par>
                        <p:par>
                          <p:cTn id="116" fill="hold">
                            <p:stCondLst>
                              <p:cond delay="27500"/>
                            </p:stCondLst>
                            <p:childTnLst>
                              <p:par>
                                <p:cTn id="117" presetID="10" presetClass="entr" presetSubtype="0"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1000"/>
                                        <p:tgtEl>
                                          <p:spTgt spid="61"/>
                                        </p:tgtEl>
                                      </p:cBhvr>
                                    </p:animEffect>
                                  </p:childTnLst>
                                </p:cTn>
                              </p:par>
                            </p:childTnLst>
                          </p:cTn>
                        </p:par>
                        <p:par>
                          <p:cTn id="120" fill="hold">
                            <p:stCondLst>
                              <p:cond delay="28500"/>
                            </p:stCondLst>
                            <p:childTnLst>
                              <p:par>
                                <p:cTn id="121" presetID="10" presetClass="entr" presetSubtype="0" fill="hold" grpId="0" nodeType="afterEffect">
                                  <p:stCondLst>
                                    <p:cond delay="0"/>
                                  </p:stCondLst>
                                  <p:childTnLst>
                                    <p:set>
                                      <p:cBhvr>
                                        <p:cTn id="122" dur="1" fill="hold">
                                          <p:stCondLst>
                                            <p:cond delay="0"/>
                                          </p:stCondLst>
                                        </p:cTn>
                                        <p:tgtEl>
                                          <p:spTgt spid="62"/>
                                        </p:tgtEl>
                                        <p:attrNameLst>
                                          <p:attrName>style.visibility</p:attrName>
                                        </p:attrNameLst>
                                      </p:cBhvr>
                                      <p:to>
                                        <p:strVal val="visible"/>
                                      </p:to>
                                    </p:set>
                                    <p:animEffect transition="in" filter="fade">
                                      <p:cBhvr>
                                        <p:cTn id="123" dur="1000"/>
                                        <p:tgtEl>
                                          <p:spTgt spid="62"/>
                                        </p:tgtEl>
                                      </p:cBhvr>
                                    </p:animEffect>
                                  </p:childTnLst>
                                </p:cTn>
                              </p:par>
                            </p:childTnLst>
                          </p:cTn>
                        </p:par>
                        <p:par>
                          <p:cTn id="124" fill="hold">
                            <p:stCondLst>
                              <p:cond delay="29500"/>
                            </p:stCondLst>
                            <p:childTnLst>
                              <p:par>
                                <p:cTn id="125" presetID="10" presetClass="entr" presetSubtype="0" fill="hold" grpId="0" nodeType="afterEffect">
                                  <p:stCondLst>
                                    <p:cond delay="0"/>
                                  </p:stCondLst>
                                  <p:childTnLst>
                                    <p:set>
                                      <p:cBhvr>
                                        <p:cTn id="126" dur="1" fill="hold">
                                          <p:stCondLst>
                                            <p:cond delay="0"/>
                                          </p:stCondLst>
                                        </p:cTn>
                                        <p:tgtEl>
                                          <p:spTgt spid="63"/>
                                        </p:tgtEl>
                                        <p:attrNameLst>
                                          <p:attrName>style.visibility</p:attrName>
                                        </p:attrNameLst>
                                      </p:cBhvr>
                                      <p:to>
                                        <p:strVal val="visible"/>
                                      </p:to>
                                    </p:set>
                                    <p:animEffect transition="in" filter="fade">
                                      <p:cBhvr>
                                        <p:cTn id="127" dur="1000"/>
                                        <p:tgtEl>
                                          <p:spTgt spid="63"/>
                                        </p:tgtEl>
                                      </p:cBhvr>
                                    </p:animEffect>
                                  </p:childTnLst>
                                </p:cTn>
                              </p:par>
                            </p:childTnLst>
                          </p:cTn>
                        </p:par>
                        <p:par>
                          <p:cTn id="128" fill="hold">
                            <p:stCondLst>
                              <p:cond delay="30500"/>
                            </p:stCondLst>
                            <p:childTnLst>
                              <p:par>
                                <p:cTn id="129" presetID="10" presetClass="entr" presetSubtype="0" fill="hold" grpId="0" nodeType="afterEffect">
                                  <p:stCondLst>
                                    <p:cond delay="0"/>
                                  </p:stCondLst>
                                  <p:childTnLst>
                                    <p:set>
                                      <p:cBhvr>
                                        <p:cTn id="130" dur="1" fill="hold">
                                          <p:stCondLst>
                                            <p:cond delay="0"/>
                                          </p:stCondLst>
                                        </p:cTn>
                                        <p:tgtEl>
                                          <p:spTgt spid="64"/>
                                        </p:tgtEl>
                                        <p:attrNameLst>
                                          <p:attrName>style.visibility</p:attrName>
                                        </p:attrNameLst>
                                      </p:cBhvr>
                                      <p:to>
                                        <p:strVal val="visible"/>
                                      </p:to>
                                    </p:set>
                                    <p:animEffect transition="in" filter="fade">
                                      <p:cBhvr>
                                        <p:cTn id="131" dur="1000"/>
                                        <p:tgtEl>
                                          <p:spTgt spid="64"/>
                                        </p:tgtEl>
                                      </p:cBhvr>
                                    </p:animEffect>
                                  </p:childTnLst>
                                </p:cTn>
                              </p:par>
                            </p:childTnLst>
                          </p:cTn>
                        </p:par>
                        <p:par>
                          <p:cTn id="132" fill="hold">
                            <p:stCondLst>
                              <p:cond delay="31500"/>
                            </p:stCondLst>
                            <p:childTnLst>
                              <p:par>
                                <p:cTn id="133" presetID="10" presetClass="entr" presetSubtype="0" fill="hold" grpId="0" nodeType="afterEffect">
                                  <p:stCondLst>
                                    <p:cond delay="0"/>
                                  </p:stCondLst>
                                  <p:childTnLst>
                                    <p:set>
                                      <p:cBhvr>
                                        <p:cTn id="134" dur="1" fill="hold">
                                          <p:stCondLst>
                                            <p:cond delay="0"/>
                                          </p:stCondLst>
                                        </p:cTn>
                                        <p:tgtEl>
                                          <p:spTgt spid="65"/>
                                        </p:tgtEl>
                                        <p:attrNameLst>
                                          <p:attrName>style.visibility</p:attrName>
                                        </p:attrNameLst>
                                      </p:cBhvr>
                                      <p:to>
                                        <p:strVal val="visible"/>
                                      </p:to>
                                    </p:set>
                                    <p:animEffect transition="in" filter="fade">
                                      <p:cBhvr>
                                        <p:cTn id="135" dur="1000"/>
                                        <p:tgtEl>
                                          <p:spTgt spid="65"/>
                                        </p:tgtEl>
                                      </p:cBhvr>
                                    </p:animEffect>
                                  </p:childTnLst>
                                </p:cTn>
                              </p:par>
                            </p:childTnLst>
                          </p:cTn>
                        </p:par>
                        <p:par>
                          <p:cTn id="136" fill="hold">
                            <p:stCondLst>
                              <p:cond delay="32500"/>
                            </p:stCondLst>
                            <p:childTnLst>
                              <p:par>
                                <p:cTn id="137" presetID="10" presetClass="entr" presetSubtype="0" fill="hold" grpId="0" nodeType="after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1000"/>
                                        <p:tgtEl>
                                          <p:spTgt spid="66"/>
                                        </p:tgtEl>
                                      </p:cBhvr>
                                    </p:animEffect>
                                  </p:childTnLst>
                                </p:cTn>
                              </p:par>
                            </p:childTnLst>
                          </p:cTn>
                        </p:par>
                        <p:par>
                          <p:cTn id="140" fill="hold">
                            <p:stCondLst>
                              <p:cond delay="33500"/>
                            </p:stCondLst>
                            <p:childTnLst>
                              <p:par>
                                <p:cTn id="141" presetID="10" presetClass="entr" presetSubtype="0" fill="hold" grpId="0" nodeType="afterEffect">
                                  <p:stCondLst>
                                    <p:cond delay="0"/>
                                  </p:stCondLst>
                                  <p:childTnLst>
                                    <p:set>
                                      <p:cBhvr>
                                        <p:cTn id="142" dur="1" fill="hold">
                                          <p:stCondLst>
                                            <p:cond delay="0"/>
                                          </p:stCondLst>
                                        </p:cTn>
                                        <p:tgtEl>
                                          <p:spTgt spid="67"/>
                                        </p:tgtEl>
                                        <p:attrNameLst>
                                          <p:attrName>style.visibility</p:attrName>
                                        </p:attrNameLst>
                                      </p:cBhvr>
                                      <p:to>
                                        <p:strVal val="visible"/>
                                      </p:to>
                                    </p:set>
                                    <p:animEffect transition="in" filter="fade">
                                      <p:cBhvr>
                                        <p:cTn id="143" dur="1000"/>
                                        <p:tgtEl>
                                          <p:spTgt spid="67"/>
                                        </p:tgtEl>
                                      </p:cBhvr>
                                    </p:animEffect>
                                  </p:childTnLst>
                                </p:cTn>
                              </p:par>
                            </p:childTnLst>
                          </p:cTn>
                        </p:par>
                        <p:par>
                          <p:cTn id="144" fill="hold">
                            <p:stCondLst>
                              <p:cond delay="34500"/>
                            </p:stCondLst>
                            <p:childTnLst>
                              <p:par>
                                <p:cTn id="145" presetID="10" presetClass="entr" presetSubtype="0" fill="hold" grpId="0" nodeType="afterEffect">
                                  <p:stCondLst>
                                    <p:cond delay="0"/>
                                  </p:stCondLst>
                                  <p:childTnLst>
                                    <p:set>
                                      <p:cBhvr>
                                        <p:cTn id="146" dur="1" fill="hold">
                                          <p:stCondLst>
                                            <p:cond delay="0"/>
                                          </p:stCondLst>
                                        </p:cTn>
                                        <p:tgtEl>
                                          <p:spTgt spid="68"/>
                                        </p:tgtEl>
                                        <p:attrNameLst>
                                          <p:attrName>style.visibility</p:attrName>
                                        </p:attrNameLst>
                                      </p:cBhvr>
                                      <p:to>
                                        <p:strVal val="visible"/>
                                      </p:to>
                                    </p:set>
                                    <p:animEffect transition="in" filter="fade">
                                      <p:cBhvr>
                                        <p:cTn id="147" dur="1000"/>
                                        <p:tgtEl>
                                          <p:spTgt spid="68"/>
                                        </p:tgtEl>
                                      </p:cBhvr>
                                    </p:animEffect>
                                  </p:childTnLst>
                                </p:cTn>
                              </p:par>
                            </p:childTnLst>
                          </p:cTn>
                        </p:par>
                        <p:par>
                          <p:cTn id="148" fill="hold">
                            <p:stCondLst>
                              <p:cond delay="35500"/>
                            </p:stCondLst>
                            <p:childTnLst>
                              <p:par>
                                <p:cTn id="149" presetID="10" presetClass="entr" presetSubtype="0" fill="hold" grpId="0" nodeType="afterEffect">
                                  <p:stCondLst>
                                    <p:cond delay="0"/>
                                  </p:stCondLst>
                                  <p:childTnLst>
                                    <p:set>
                                      <p:cBhvr>
                                        <p:cTn id="150" dur="1" fill="hold">
                                          <p:stCondLst>
                                            <p:cond delay="0"/>
                                          </p:stCondLst>
                                        </p:cTn>
                                        <p:tgtEl>
                                          <p:spTgt spid="69"/>
                                        </p:tgtEl>
                                        <p:attrNameLst>
                                          <p:attrName>style.visibility</p:attrName>
                                        </p:attrNameLst>
                                      </p:cBhvr>
                                      <p:to>
                                        <p:strVal val="visible"/>
                                      </p:to>
                                    </p:set>
                                    <p:animEffect transition="in" filter="fade">
                                      <p:cBhvr>
                                        <p:cTn id="151" dur="1000"/>
                                        <p:tgtEl>
                                          <p:spTgt spid="69"/>
                                        </p:tgtEl>
                                      </p:cBhvr>
                                    </p:animEffect>
                                  </p:childTnLst>
                                </p:cTn>
                              </p:par>
                            </p:childTnLst>
                          </p:cTn>
                        </p:par>
                        <p:par>
                          <p:cTn id="152" fill="hold">
                            <p:stCondLst>
                              <p:cond delay="36500"/>
                            </p:stCondLst>
                            <p:childTnLst>
                              <p:par>
                                <p:cTn id="153" presetID="10" presetClass="entr" presetSubtype="0" fill="hold" grpId="0" nodeType="afterEffect">
                                  <p:stCondLst>
                                    <p:cond delay="0"/>
                                  </p:stCondLst>
                                  <p:childTnLst>
                                    <p:set>
                                      <p:cBhvr>
                                        <p:cTn id="154" dur="1" fill="hold">
                                          <p:stCondLst>
                                            <p:cond delay="0"/>
                                          </p:stCondLst>
                                        </p:cTn>
                                        <p:tgtEl>
                                          <p:spTgt spid="70"/>
                                        </p:tgtEl>
                                        <p:attrNameLst>
                                          <p:attrName>style.visibility</p:attrName>
                                        </p:attrNameLst>
                                      </p:cBhvr>
                                      <p:to>
                                        <p:strVal val="visible"/>
                                      </p:to>
                                    </p:set>
                                    <p:animEffect transition="in" filter="fade">
                                      <p:cBhvr>
                                        <p:cTn id="155" dur="1000"/>
                                        <p:tgtEl>
                                          <p:spTgt spid="70"/>
                                        </p:tgtEl>
                                      </p:cBhvr>
                                    </p:animEffect>
                                  </p:childTnLst>
                                </p:cTn>
                              </p:par>
                            </p:childTnLst>
                          </p:cTn>
                        </p:par>
                        <p:par>
                          <p:cTn id="156" fill="hold">
                            <p:stCondLst>
                              <p:cond delay="37500"/>
                            </p:stCondLst>
                            <p:childTnLst>
                              <p:par>
                                <p:cTn id="157" presetID="10" presetClass="entr" presetSubtype="0" fill="hold" grpId="0" nodeType="afterEffect">
                                  <p:stCondLst>
                                    <p:cond delay="0"/>
                                  </p:stCondLst>
                                  <p:childTnLst>
                                    <p:set>
                                      <p:cBhvr>
                                        <p:cTn id="158" dur="1" fill="hold">
                                          <p:stCondLst>
                                            <p:cond delay="0"/>
                                          </p:stCondLst>
                                        </p:cTn>
                                        <p:tgtEl>
                                          <p:spTgt spid="71"/>
                                        </p:tgtEl>
                                        <p:attrNameLst>
                                          <p:attrName>style.visibility</p:attrName>
                                        </p:attrNameLst>
                                      </p:cBhvr>
                                      <p:to>
                                        <p:strVal val="visible"/>
                                      </p:to>
                                    </p:set>
                                    <p:animEffect transition="in" filter="fade">
                                      <p:cBhvr>
                                        <p:cTn id="159" dur="1000"/>
                                        <p:tgtEl>
                                          <p:spTgt spid="71"/>
                                        </p:tgtEl>
                                      </p:cBhvr>
                                    </p:animEffect>
                                  </p:childTnLst>
                                </p:cTn>
                              </p:par>
                            </p:childTnLst>
                          </p:cTn>
                        </p:par>
                        <p:par>
                          <p:cTn id="160" fill="hold">
                            <p:stCondLst>
                              <p:cond delay="38500"/>
                            </p:stCondLst>
                            <p:childTnLst>
                              <p:par>
                                <p:cTn id="161" presetID="10" presetClass="entr" presetSubtype="0" fill="hold" grpId="0" nodeType="afterEffect">
                                  <p:stCondLst>
                                    <p:cond delay="0"/>
                                  </p:stCondLst>
                                  <p:childTnLst>
                                    <p:set>
                                      <p:cBhvr>
                                        <p:cTn id="162" dur="1" fill="hold">
                                          <p:stCondLst>
                                            <p:cond delay="0"/>
                                          </p:stCondLst>
                                        </p:cTn>
                                        <p:tgtEl>
                                          <p:spTgt spid="72"/>
                                        </p:tgtEl>
                                        <p:attrNameLst>
                                          <p:attrName>style.visibility</p:attrName>
                                        </p:attrNameLst>
                                      </p:cBhvr>
                                      <p:to>
                                        <p:strVal val="visible"/>
                                      </p:to>
                                    </p:set>
                                    <p:animEffect transition="in" filter="fade">
                                      <p:cBhvr>
                                        <p:cTn id="163" dur="1000"/>
                                        <p:tgtEl>
                                          <p:spTgt spid="72"/>
                                        </p:tgtEl>
                                      </p:cBhvr>
                                    </p:animEffect>
                                  </p:childTnLst>
                                </p:cTn>
                              </p:par>
                            </p:childTnLst>
                          </p:cTn>
                        </p:par>
                        <p:par>
                          <p:cTn id="164" fill="hold">
                            <p:stCondLst>
                              <p:cond delay="39500"/>
                            </p:stCondLst>
                            <p:childTnLst>
                              <p:par>
                                <p:cTn id="165" presetID="10" presetClass="entr" presetSubtype="0" fill="hold" grpId="0" nodeType="afterEffect">
                                  <p:stCondLst>
                                    <p:cond delay="0"/>
                                  </p:stCondLst>
                                  <p:childTnLst>
                                    <p:set>
                                      <p:cBhvr>
                                        <p:cTn id="166" dur="1" fill="hold">
                                          <p:stCondLst>
                                            <p:cond delay="0"/>
                                          </p:stCondLst>
                                        </p:cTn>
                                        <p:tgtEl>
                                          <p:spTgt spid="73"/>
                                        </p:tgtEl>
                                        <p:attrNameLst>
                                          <p:attrName>style.visibility</p:attrName>
                                        </p:attrNameLst>
                                      </p:cBhvr>
                                      <p:to>
                                        <p:strVal val="visible"/>
                                      </p:to>
                                    </p:set>
                                    <p:animEffect transition="in" filter="fade">
                                      <p:cBhvr>
                                        <p:cTn id="167" dur="1000"/>
                                        <p:tgtEl>
                                          <p:spTgt spid="73"/>
                                        </p:tgtEl>
                                      </p:cBhvr>
                                    </p:animEffect>
                                  </p:childTnLst>
                                </p:cTn>
                              </p:par>
                            </p:childTnLst>
                          </p:cTn>
                        </p:par>
                        <p:par>
                          <p:cTn id="168" fill="hold">
                            <p:stCondLst>
                              <p:cond delay="40500"/>
                            </p:stCondLst>
                            <p:childTnLst>
                              <p:par>
                                <p:cTn id="169" presetID="10" presetClass="entr" presetSubtype="0" fill="hold" grpId="0" nodeType="afterEffect">
                                  <p:stCondLst>
                                    <p:cond delay="0"/>
                                  </p:stCondLst>
                                  <p:childTnLst>
                                    <p:set>
                                      <p:cBhvr>
                                        <p:cTn id="170" dur="1" fill="hold">
                                          <p:stCondLst>
                                            <p:cond delay="0"/>
                                          </p:stCondLst>
                                        </p:cTn>
                                        <p:tgtEl>
                                          <p:spTgt spid="74"/>
                                        </p:tgtEl>
                                        <p:attrNameLst>
                                          <p:attrName>style.visibility</p:attrName>
                                        </p:attrNameLst>
                                      </p:cBhvr>
                                      <p:to>
                                        <p:strVal val="visible"/>
                                      </p:to>
                                    </p:set>
                                    <p:animEffect transition="in" filter="fade">
                                      <p:cBhvr>
                                        <p:cTn id="171" dur="1000"/>
                                        <p:tgtEl>
                                          <p:spTgt spid="74"/>
                                        </p:tgtEl>
                                      </p:cBhvr>
                                    </p:animEffect>
                                  </p:childTnLst>
                                </p:cTn>
                              </p:par>
                            </p:childTnLst>
                          </p:cTn>
                        </p:par>
                        <p:par>
                          <p:cTn id="172" fill="hold">
                            <p:stCondLst>
                              <p:cond delay="41500"/>
                            </p:stCondLst>
                            <p:childTnLst>
                              <p:par>
                                <p:cTn id="173" presetID="10" presetClass="entr" presetSubtype="0" fill="hold" grpId="0" nodeType="afterEffect">
                                  <p:stCondLst>
                                    <p:cond delay="0"/>
                                  </p:stCondLst>
                                  <p:childTnLst>
                                    <p:set>
                                      <p:cBhvr>
                                        <p:cTn id="174" dur="1" fill="hold">
                                          <p:stCondLst>
                                            <p:cond delay="0"/>
                                          </p:stCondLst>
                                        </p:cTn>
                                        <p:tgtEl>
                                          <p:spTgt spid="75"/>
                                        </p:tgtEl>
                                        <p:attrNameLst>
                                          <p:attrName>style.visibility</p:attrName>
                                        </p:attrNameLst>
                                      </p:cBhvr>
                                      <p:to>
                                        <p:strVal val="visible"/>
                                      </p:to>
                                    </p:set>
                                    <p:animEffect transition="in" filter="fade">
                                      <p:cBhvr>
                                        <p:cTn id="175" dur="1000"/>
                                        <p:tgtEl>
                                          <p:spTgt spid="75"/>
                                        </p:tgtEl>
                                      </p:cBhvr>
                                    </p:animEffect>
                                  </p:childTnLst>
                                </p:cTn>
                              </p:par>
                            </p:childTnLst>
                          </p:cTn>
                        </p:par>
                        <p:par>
                          <p:cTn id="176" fill="hold">
                            <p:stCondLst>
                              <p:cond delay="42500"/>
                            </p:stCondLst>
                            <p:childTnLst>
                              <p:par>
                                <p:cTn id="177" presetID="10" presetClass="entr" presetSubtype="0" fill="hold" grpId="0" nodeType="afterEffect">
                                  <p:stCondLst>
                                    <p:cond delay="0"/>
                                  </p:stCondLst>
                                  <p:childTnLst>
                                    <p:set>
                                      <p:cBhvr>
                                        <p:cTn id="178" dur="1" fill="hold">
                                          <p:stCondLst>
                                            <p:cond delay="0"/>
                                          </p:stCondLst>
                                        </p:cTn>
                                        <p:tgtEl>
                                          <p:spTgt spid="76"/>
                                        </p:tgtEl>
                                        <p:attrNameLst>
                                          <p:attrName>style.visibility</p:attrName>
                                        </p:attrNameLst>
                                      </p:cBhvr>
                                      <p:to>
                                        <p:strVal val="visible"/>
                                      </p:to>
                                    </p:set>
                                    <p:animEffect transition="in" filter="fade">
                                      <p:cBhvr>
                                        <p:cTn id="179" dur="1000"/>
                                        <p:tgtEl>
                                          <p:spTgt spid="76"/>
                                        </p:tgtEl>
                                      </p:cBhvr>
                                    </p:animEffect>
                                  </p:childTnLst>
                                </p:cTn>
                              </p:par>
                            </p:childTnLst>
                          </p:cTn>
                        </p:par>
                        <p:par>
                          <p:cTn id="180" fill="hold">
                            <p:stCondLst>
                              <p:cond delay="43500"/>
                            </p:stCondLst>
                            <p:childTnLst>
                              <p:par>
                                <p:cTn id="181" presetID="10" presetClass="entr" presetSubtype="0" fill="hold" grpId="0" nodeType="after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1000"/>
                                        <p:tgtEl>
                                          <p:spTgt spid="77"/>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79"/>
                                        </p:tgtEl>
                                        <p:attrNameLst>
                                          <p:attrName>style.visibility</p:attrName>
                                        </p:attrNameLst>
                                      </p:cBhvr>
                                      <p:to>
                                        <p:strVal val="visible"/>
                                      </p:to>
                                    </p:set>
                                    <p:animEffect transition="in" filter="fade">
                                      <p:cBhvr>
                                        <p:cTn id="188" dur="500"/>
                                        <p:tgtEl>
                                          <p:spTgt spid="79"/>
                                        </p:tgtEl>
                                      </p:cBhvr>
                                    </p:animEffect>
                                  </p:childTnLst>
                                </p:cTn>
                              </p:par>
                              <p:par>
                                <p:cTn id="189" presetID="10" presetClass="entr" presetSubtype="0" fill="hold" nodeType="withEffect">
                                  <p:stCondLst>
                                    <p:cond delay="0"/>
                                  </p:stCondLst>
                                  <p:childTnLst>
                                    <p:set>
                                      <p:cBhvr>
                                        <p:cTn id="190" dur="1" fill="hold">
                                          <p:stCondLst>
                                            <p:cond delay="0"/>
                                          </p:stCondLst>
                                        </p:cTn>
                                        <p:tgtEl>
                                          <p:spTgt spid="80"/>
                                        </p:tgtEl>
                                        <p:attrNameLst>
                                          <p:attrName>style.visibility</p:attrName>
                                        </p:attrNameLst>
                                      </p:cBhvr>
                                      <p:to>
                                        <p:strVal val="visible"/>
                                      </p:to>
                                    </p:set>
                                    <p:animEffect transition="in" filter="fade">
                                      <p:cBhvr>
                                        <p:cTn id="19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a:off x="8163564" y="3529780"/>
            <a:ext cx="1172205" cy="1781797"/>
            <a:chOff x="106658" y="0"/>
            <a:chExt cx="2344408" cy="3563593"/>
          </a:xfrm>
        </p:grpSpPr>
        <p:sp>
          <p:nvSpPr>
            <p:cNvPr id="18" name="Shape 18"/>
            <p:cNvSpPr/>
            <p:nvPr/>
          </p:nvSpPr>
          <p:spPr>
            <a:xfrm>
              <a:off x="314132" y="2851603"/>
              <a:ext cx="1925654" cy="711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spcBef>
                  <a:spcPts val="0"/>
                </a:spcBef>
                <a:defRPr sz="3600" cap="all" spc="288"/>
              </a:lvl1pPr>
            </a:lstStyle>
            <a:p>
              <a:pPr algn="ctr" defTabSz="412750">
                <a:lnSpc>
                  <a:spcPct val="110000"/>
                </a:lnSpc>
                <a:defRPr sz="1800" cap="none" spc="0">
                  <a:solidFill>
                    <a:srgbClr val="000000"/>
                  </a:solidFill>
                </a:defRPr>
              </a:pPr>
              <a:r>
                <a:rPr sz="1800" kern="0" spc="144">
                  <a:solidFill>
                    <a:srgbClr val="FFFFFF"/>
                  </a:solidFill>
                  <a:latin typeface="Arial"/>
                  <a:sym typeface="Avenir Next LT Pro Regular"/>
                </a:rPr>
                <a:t>schools</a:t>
              </a:r>
            </a:p>
          </p:txBody>
        </p:sp>
        <p:sp>
          <p:nvSpPr>
            <p:cNvPr id="19" name="Shape 19"/>
            <p:cNvSpPr/>
            <p:nvPr/>
          </p:nvSpPr>
          <p:spPr>
            <a:xfrm>
              <a:off x="106658" y="0"/>
              <a:ext cx="2344408" cy="23444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AEB3"/>
                </a:gs>
                <a:gs pos="100000">
                  <a:srgbClr val="14717B"/>
                </a:gs>
              </a:gsLst>
              <a:lin ang="5400000" scaled="0"/>
            </a:gradFill>
            <a:ln w="63500" cap="flat">
              <a:solidFill>
                <a:srgbClr val="57BFC1"/>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20" name="pasted-image.pdf"/>
            <p:cNvPicPr/>
            <p:nvPr/>
          </p:nvPicPr>
          <p:blipFill>
            <a:blip r:embed="rId2">
              <a:extLst/>
            </a:blip>
            <a:stretch>
              <a:fillRect/>
            </a:stretch>
          </p:blipFill>
          <p:spPr>
            <a:xfrm>
              <a:off x="722028" y="634398"/>
              <a:ext cx="1109863" cy="1058453"/>
            </a:xfrm>
            <a:prstGeom prst="rect">
              <a:avLst/>
            </a:prstGeom>
            <a:ln w="12700" cap="flat">
              <a:noFill/>
              <a:miter lim="400000"/>
            </a:ln>
            <a:effectLst/>
          </p:spPr>
        </p:pic>
      </p:grpSp>
      <p:grpSp>
        <p:nvGrpSpPr>
          <p:cNvPr id="25" name="Group 25"/>
          <p:cNvGrpSpPr/>
          <p:nvPr/>
        </p:nvGrpSpPr>
        <p:grpSpPr>
          <a:xfrm>
            <a:off x="2776432" y="3527712"/>
            <a:ext cx="1333185" cy="1783865"/>
            <a:chOff x="224496" y="0"/>
            <a:chExt cx="2666367" cy="3567729"/>
          </a:xfrm>
        </p:grpSpPr>
        <p:sp>
          <p:nvSpPr>
            <p:cNvPr id="22" name="Shape 22"/>
            <p:cNvSpPr/>
            <p:nvPr/>
          </p:nvSpPr>
          <p:spPr>
            <a:xfrm>
              <a:off x="224496" y="2855739"/>
              <a:ext cx="2666367" cy="711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spcBef>
                  <a:spcPts val="0"/>
                </a:spcBef>
                <a:defRPr sz="3600" cap="all" spc="288"/>
              </a:lvl1pPr>
            </a:lstStyle>
            <a:p>
              <a:pPr algn="ctr" defTabSz="412750">
                <a:lnSpc>
                  <a:spcPct val="110000"/>
                </a:lnSpc>
                <a:defRPr sz="1800" cap="none" spc="0">
                  <a:solidFill>
                    <a:srgbClr val="000000"/>
                  </a:solidFill>
                </a:defRPr>
              </a:pPr>
              <a:r>
                <a:rPr sz="1800" kern="0" spc="144">
                  <a:solidFill>
                    <a:srgbClr val="FFFFFF"/>
                  </a:solidFill>
                  <a:latin typeface="Arial"/>
                  <a:sym typeface="Avenir Next LT Pro Regular"/>
                </a:rPr>
                <a:t>companies</a:t>
              </a:r>
            </a:p>
          </p:txBody>
        </p:sp>
        <p:sp>
          <p:nvSpPr>
            <p:cNvPr id="23" name="Shape 23"/>
            <p:cNvSpPr/>
            <p:nvPr/>
          </p:nvSpPr>
          <p:spPr>
            <a:xfrm>
              <a:off x="380758" y="0"/>
              <a:ext cx="2352681" cy="23526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8D6CAB"/>
                </a:gs>
                <a:gs pos="100000">
                  <a:srgbClr val="66418C"/>
                </a:gs>
              </a:gsLst>
              <a:lin ang="5400000" scaled="0"/>
            </a:gradFill>
            <a:ln w="63500" cap="flat">
              <a:solidFill>
                <a:srgbClr val="A487BA"/>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24" name="pasted-image.pdf"/>
            <p:cNvPicPr/>
            <p:nvPr/>
          </p:nvPicPr>
          <p:blipFill>
            <a:blip r:embed="rId3">
              <a:extLst/>
            </a:blip>
            <a:stretch>
              <a:fillRect/>
            </a:stretch>
          </p:blipFill>
          <p:spPr>
            <a:xfrm>
              <a:off x="1037451" y="616797"/>
              <a:ext cx="1040459" cy="1119086"/>
            </a:xfrm>
            <a:prstGeom prst="rect">
              <a:avLst/>
            </a:prstGeom>
            <a:ln w="12700" cap="flat">
              <a:noFill/>
              <a:miter lim="400000"/>
            </a:ln>
            <a:effectLst/>
          </p:spPr>
        </p:pic>
      </p:grpSp>
      <p:grpSp>
        <p:nvGrpSpPr>
          <p:cNvPr id="29" name="Group 29"/>
          <p:cNvGrpSpPr/>
          <p:nvPr/>
        </p:nvGrpSpPr>
        <p:grpSpPr>
          <a:xfrm>
            <a:off x="9858464" y="3528157"/>
            <a:ext cx="1320361" cy="1783421"/>
            <a:chOff x="374480" y="0"/>
            <a:chExt cx="2640721" cy="3566838"/>
          </a:xfrm>
        </p:grpSpPr>
        <p:sp>
          <p:nvSpPr>
            <p:cNvPr id="26" name="Shape 26"/>
            <p:cNvSpPr/>
            <p:nvPr/>
          </p:nvSpPr>
          <p:spPr>
            <a:xfrm>
              <a:off x="374480" y="2854849"/>
              <a:ext cx="2640721" cy="711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spcBef>
                  <a:spcPts val="0"/>
                </a:spcBef>
                <a:defRPr sz="3600" cap="all" spc="288"/>
              </a:lvl1pPr>
            </a:lstStyle>
            <a:p>
              <a:pPr algn="ctr" defTabSz="412750">
                <a:lnSpc>
                  <a:spcPct val="110000"/>
                </a:lnSpc>
                <a:defRPr sz="1800" cap="none" spc="0">
                  <a:solidFill>
                    <a:srgbClr val="000000"/>
                  </a:solidFill>
                </a:defRPr>
              </a:pPr>
              <a:r>
                <a:rPr sz="1800" kern="0" spc="144">
                  <a:solidFill>
                    <a:srgbClr val="FFFFFF"/>
                  </a:solidFill>
                  <a:latin typeface="Arial"/>
                  <a:sym typeface="Avenir Next LT Pro Regular"/>
                </a:rPr>
                <a:t>knowledge</a:t>
              </a:r>
            </a:p>
          </p:txBody>
        </p:sp>
        <p:sp>
          <p:nvSpPr>
            <p:cNvPr id="27" name="Shape 27"/>
            <p:cNvSpPr/>
            <p:nvPr/>
          </p:nvSpPr>
          <p:spPr>
            <a:xfrm>
              <a:off x="519390" y="0"/>
              <a:ext cx="2350901" cy="2350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EDB220"/>
                </a:gs>
                <a:gs pos="100000">
                  <a:srgbClr val="9E7C21"/>
                </a:gs>
              </a:gsLst>
              <a:lin ang="5400000" scaled="0"/>
            </a:gradFill>
            <a:ln w="63500" cap="flat">
              <a:solidFill>
                <a:srgbClr val="F0C23B"/>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28" name="pasted-image.pdf"/>
            <p:cNvPicPr/>
            <p:nvPr/>
          </p:nvPicPr>
          <p:blipFill>
            <a:blip r:embed="rId4">
              <a:extLst/>
            </a:blip>
            <a:stretch>
              <a:fillRect/>
            </a:stretch>
          </p:blipFill>
          <p:spPr>
            <a:xfrm>
              <a:off x="1016913" y="673291"/>
              <a:ext cx="1355855" cy="1004318"/>
            </a:xfrm>
            <a:prstGeom prst="rect">
              <a:avLst/>
            </a:prstGeom>
            <a:ln w="12700" cap="flat">
              <a:noFill/>
              <a:miter lim="400000"/>
            </a:ln>
            <a:effectLst/>
          </p:spPr>
        </p:pic>
      </p:grpSp>
      <p:grpSp>
        <p:nvGrpSpPr>
          <p:cNvPr id="33" name="Group 33"/>
          <p:cNvGrpSpPr/>
          <p:nvPr/>
        </p:nvGrpSpPr>
        <p:grpSpPr>
          <a:xfrm>
            <a:off x="6394866" y="3530059"/>
            <a:ext cx="1171647" cy="1781518"/>
            <a:chOff x="0" y="0"/>
            <a:chExt cx="2343292" cy="3563035"/>
          </a:xfrm>
        </p:grpSpPr>
        <p:sp>
          <p:nvSpPr>
            <p:cNvPr id="30" name="Shape 30"/>
            <p:cNvSpPr/>
            <p:nvPr/>
          </p:nvSpPr>
          <p:spPr>
            <a:xfrm>
              <a:off x="509858" y="2851045"/>
              <a:ext cx="1324465" cy="711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spcBef>
                  <a:spcPts val="0"/>
                </a:spcBef>
                <a:defRPr sz="3600" cap="all" spc="288"/>
              </a:lvl1pPr>
            </a:lstStyle>
            <a:p>
              <a:pPr algn="ctr" defTabSz="412750">
                <a:lnSpc>
                  <a:spcPct val="110000"/>
                </a:lnSpc>
                <a:defRPr sz="1800" cap="none" spc="0">
                  <a:solidFill>
                    <a:srgbClr val="000000"/>
                  </a:solidFill>
                </a:defRPr>
              </a:pPr>
              <a:r>
                <a:rPr sz="1800" kern="0" spc="144">
                  <a:solidFill>
                    <a:srgbClr val="FFFFFF"/>
                  </a:solidFill>
                  <a:latin typeface="Arial"/>
                  <a:sym typeface="Avenir Next LT Pro Regular"/>
                </a:rPr>
                <a:t>skills</a:t>
              </a:r>
            </a:p>
          </p:txBody>
        </p:sp>
        <p:sp>
          <p:nvSpPr>
            <p:cNvPr id="31" name="Shape 31"/>
            <p:cNvSpPr/>
            <p:nvPr/>
          </p:nvSpPr>
          <p:spPr>
            <a:xfrm>
              <a:off x="0" y="0"/>
              <a:ext cx="2343292" cy="234329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E68523"/>
                </a:gs>
                <a:gs pos="100000">
                  <a:srgbClr val="A85C14"/>
                </a:gs>
              </a:gsLst>
              <a:lin ang="5400000" scaled="0"/>
            </a:gradFill>
            <a:ln w="63500" cap="flat">
              <a:solidFill>
                <a:srgbClr val="EC9F48"/>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32" name="pasted-image.pdf"/>
            <p:cNvPicPr/>
            <p:nvPr/>
          </p:nvPicPr>
          <p:blipFill>
            <a:blip r:embed="rId5">
              <a:extLst/>
            </a:blip>
            <a:stretch>
              <a:fillRect/>
            </a:stretch>
          </p:blipFill>
          <p:spPr>
            <a:xfrm>
              <a:off x="845905" y="570895"/>
              <a:ext cx="652371" cy="1201501"/>
            </a:xfrm>
            <a:prstGeom prst="rect">
              <a:avLst/>
            </a:prstGeom>
            <a:ln w="12700" cap="flat">
              <a:noFill/>
              <a:miter lim="400000"/>
            </a:ln>
            <a:effectLst/>
          </p:spPr>
        </p:pic>
      </p:grpSp>
      <p:grpSp>
        <p:nvGrpSpPr>
          <p:cNvPr id="37" name="Group 37"/>
          <p:cNvGrpSpPr/>
          <p:nvPr/>
        </p:nvGrpSpPr>
        <p:grpSpPr>
          <a:xfrm>
            <a:off x="1085631" y="3527757"/>
            <a:ext cx="1176251" cy="1783820"/>
            <a:chOff x="95909" y="0"/>
            <a:chExt cx="2352500" cy="3567639"/>
          </a:xfrm>
        </p:grpSpPr>
        <p:sp>
          <p:nvSpPr>
            <p:cNvPr id="34" name="Shape 34"/>
            <p:cNvSpPr/>
            <p:nvPr/>
          </p:nvSpPr>
          <p:spPr>
            <a:xfrm>
              <a:off x="129795" y="2855649"/>
              <a:ext cx="2284726" cy="711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spcBef>
                  <a:spcPts val="0"/>
                </a:spcBef>
                <a:defRPr sz="3600" cap="all" spc="288"/>
              </a:lvl1pPr>
            </a:lstStyle>
            <a:p>
              <a:pPr algn="ctr" defTabSz="412750">
                <a:lnSpc>
                  <a:spcPct val="110000"/>
                </a:lnSpc>
                <a:defRPr sz="1800" cap="none" spc="0">
                  <a:solidFill>
                    <a:srgbClr val="000000"/>
                  </a:solidFill>
                </a:defRPr>
              </a:pPr>
              <a:r>
                <a:rPr sz="1800" kern="0" spc="144" dirty="0">
                  <a:solidFill>
                    <a:srgbClr val="FFFFFF"/>
                  </a:solidFill>
                  <a:latin typeface="Arial"/>
                  <a:sym typeface="Avenir Next LT Pro Regular"/>
                </a:rPr>
                <a:t>Members</a:t>
              </a:r>
            </a:p>
          </p:txBody>
        </p:sp>
        <p:sp>
          <p:nvSpPr>
            <p:cNvPr id="35" name="Shape 35"/>
            <p:cNvSpPr/>
            <p:nvPr/>
          </p:nvSpPr>
          <p:spPr>
            <a:xfrm>
              <a:off x="95909" y="0"/>
              <a:ext cx="2352500" cy="23525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A0DC"/>
                </a:gs>
                <a:gs pos="100000">
                  <a:srgbClr val="046293"/>
                </a:gs>
              </a:gsLst>
              <a:lin ang="5400000" scaled="0"/>
            </a:gradFill>
            <a:ln w="63500" cap="flat">
              <a:solidFill>
                <a:srgbClr val="68B3E4"/>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36" name="pasted-image.pdf"/>
            <p:cNvPicPr/>
            <p:nvPr/>
          </p:nvPicPr>
          <p:blipFill>
            <a:blip r:embed="rId6">
              <a:extLst/>
            </a:blip>
            <a:stretch>
              <a:fillRect/>
            </a:stretch>
          </p:blipFill>
          <p:spPr>
            <a:xfrm>
              <a:off x="594231" y="748457"/>
              <a:ext cx="1355856" cy="846312"/>
            </a:xfrm>
            <a:prstGeom prst="rect">
              <a:avLst/>
            </a:prstGeom>
            <a:ln w="12700" cap="flat">
              <a:noFill/>
              <a:miter lim="400000"/>
            </a:ln>
            <a:effectLst/>
          </p:spPr>
        </p:pic>
      </p:grpSp>
      <p:grpSp>
        <p:nvGrpSpPr>
          <p:cNvPr id="41" name="Group 41"/>
          <p:cNvGrpSpPr/>
          <p:nvPr/>
        </p:nvGrpSpPr>
        <p:grpSpPr>
          <a:xfrm>
            <a:off x="4624168" y="3528339"/>
            <a:ext cx="1175087" cy="1783239"/>
            <a:chOff x="0" y="0"/>
            <a:chExt cx="2350173" cy="3566474"/>
          </a:xfrm>
        </p:grpSpPr>
        <p:sp>
          <p:nvSpPr>
            <p:cNvPr id="38" name="Shape 38"/>
            <p:cNvSpPr/>
            <p:nvPr/>
          </p:nvSpPr>
          <p:spPr>
            <a:xfrm>
              <a:off x="628756" y="2854485"/>
              <a:ext cx="1096710" cy="7119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spcBef>
                  <a:spcPts val="0"/>
                </a:spcBef>
                <a:defRPr sz="3600" cap="all" spc="288"/>
              </a:lvl1pPr>
            </a:lstStyle>
            <a:p>
              <a:pPr algn="ctr" defTabSz="412750">
                <a:lnSpc>
                  <a:spcPct val="110000"/>
                </a:lnSpc>
                <a:defRPr sz="1800" cap="none" spc="0">
                  <a:solidFill>
                    <a:srgbClr val="000000"/>
                  </a:solidFill>
                </a:defRPr>
              </a:pPr>
              <a:r>
                <a:rPr sz="1800" kern="0" spc="144">
                  <a:solidFill>
                    <a:srgbClr val="FFFFFF"/>
                  </a:solidFill>
                  <a:latin typeface="Arial"/>
                  <a:sym typeface="Avenir Next LT Pro Regular"/>
                </a:rPr>
                <a:t>jobs</a:t>
              </a:r>
            </a:p>
          </p:txBody>
        </p:sp>
        <p:sp>
          <p:nvSpPr>
            <p:cNvPr id="39" name="Shape 39"/>
            <p:cNvSpPr/>
            <p:nvPr/>
          </p:nvSpPr>
          <p:spPr>
            <a:xfrm>
              <a:off x="0" y="0"/>
              <a:ext cx="2350173" cy="23501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DD5143"/>
                </a:gs>
                <a:gs pos="100000">
                  <a:srgbClr val="AF1923"/>
                </a:gs>
              </a:gsLst>
              <a:lin ang="5400000" scaled="0"/>
            </a:gradFill>
            <a:ln w="63500" cap="flat">
              <a:solidFill>
                <a:srgbClr val="EF6C5A"/>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40" name="pasted-image.pdf"/>
            <p:cNvPicPr/>
            <p:nvPr/>
          </p:nvPicPr>
          <p:blipFill>
            <a:blip r:embed="rId7">
              <a:extLst/>
            </a:blip>
            <a:stretch>
              <a:fillRect/>
            </a:stretch>
          </p:blipFill>
          <p:spPr>
            <a:xfrm>
              <a:off x="588442" y="648119"/>
              <a:ext cx="1177335" cy="940592"/>
            </a:xfrm>
            <a:prstGeom prst="rect">
              <a:avLst/>
            </a:prstGeom>
            <a:ln w="12700" cap="flat">
              <a:noFill/>
              <a:miter lim="400000"/>
            </a:ln>
            <a:effectLst/>
          </p:spPr>
        </p:pic>
      </p:grpSp>
      <p:grpSp>
        <p:nvGrpSpPr>
          <p:cNvPr id="44" name="Group 44"/>
          <p:cNvGrpSpPr/>
          <p:nvPr/>
        </p:nvGrpSpPr>
        <p:grpSpPr>
          <a:xfrm>
            <a:off x="1176520" y="1559321"/>
            <a:ext cx="9831780" cy="1129531"/>
            <a:chOff x="0" y="0"/>
            <a:chExt cx="19663559" cy="2259061"/>
          </a:xfrm>
        </p:grpSpPr>
        <p:sp>
          <p:nvSpPr>
            <p:cNvPr id="42" name="Shape 42"/>
            <p:cNvSpPr/>
            <p:nvPr/>
          </p:nvSpPr>
          <p:spPr>
            <a:xfrm>
              <a:off x="0" y="955021"/>
              <a:ext cx="19663560" cy="1304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7200" cap="all" spc="2016"/>
              </a:lvl1pPr>
            </a:lstStyle>
            <a:p>
              <a:pPr algn="ctr" defTabSz="292100">
                <a:defRPr sz="1800" cap="none" spc="0">
                  <a:solidFill>
                    <a:srgbClr val="000000"/>
                  </a:solidFill>
                </a:defRPr>
              </a:pPr>
              <a:r>
                <a:rPr sz="3600" kern="0" spc="1008">
                  <a:solidFill>
                    <a:srgbClr val="FFFFFF"/>
                  </a:solidFill>
                  <a:latin typeface="Arial"/>
                  <a:sym typeface="Avenir Next LT Pro Regular"/>
                </a:rPr>
                <a:t>The Economic Graph</a:t>
              </a:r>
            </a:p>
          </p:txBody>
        </p:sp>
        <p:pic>
          <p:nvPicPr>
            <p:cNvPr id="43" name="droppedImage.pdf"/>
            <p:cNvPicPr/>
            <p:nvPr/>
          </p:nvPicPr>
          <p:blipFill>
            <a:blip r:embed="rId8">
              <a:extLst/>
            </a:blip>
            <a:stretch>
              <a:fillRect/>
            </a:stretch>
          </p:blipFill>
          <p:spPr>
            <a:xfrm>
              <a:off x="9508313" y="0"/>
              <a:ext cx="634863" cy="634862"/>
            </a:xfrm>
            <a:prstGeom prst="rect">
              <a:avLst/>
            </a:prstGeom>
            <a:ln w="12700" cap="flat">
              <a:noFill/>
              <a:miter lim="400000"/>
            </a:ln>
            <a:effectLst/>
          </p:spPr>
        </p:pic>
      </p:grpSp>
      <p:sp>
        <p:nvSpPr>
          <p:cNvPr id="45" name="Shape 45"/>
          <p:cNvSpPr/>
          <p:nvPr/>
        </p:nvSpPr>
        <p:spPr>
          <a:xfrm>
            <a:off x="2290805" y="1675560"/>
            <a:ext cx="3503207" cy="1"/>
          </a:xfrm>
          <a:prstGeom prst="line">
            <a:avLst/>
          </a:prstGeom>
          <a:ln w="25400">
            <a:solidFill>
              <a:srgbClr val="D4D6D7"/>
            </a:solidFill>
            <a:miter lim="400000"/>
          </a:ln>
        </p:spPr>
        <p:txBody>
          <a:bodyPr lIns="0" tIns="0" rIns="0" bIns="0" anchor="ctr"/>
          <a:lstStyle/>
          <a:p>
            <a:pPr defTabSz="228600">
              <a:defRPr sz="1200">
                <a:solidFill>
                  <a:srgbClr val="000000"/>
                </a:solidFill>
                <a:latin typeface="Helvetica"/>
                <a:ea typeface="Helvetica"/>
                <a:cs typeface="Helvetica"/>
                <a:sym typeface="Helvetica"/>
              </a:defRPr>
            </a:pPr>
            <a:endParaRPr sz="600" kern="0">
              <a:solidFill>
                <a:srgbClr val="000000"/>
              </a:solidFill>
              <a:latin typeface="Helvetica"/>
              <a:cs typeface="Helvetica"/>
              <a:sym typeface="Helvetica"/>
            </a:endParaRPr>
          </a:p>
        </p:txBody>
      </p:sp>
      <p:sp>
        <p:nvSpPr>
          <p:cNvPr id="46" name="Shape 46"/>
          <p:cNvSpPr/>
          <p:nvPr/>
        </p:nvSpPr>
        <p:spPr>
          <a:xfrm>
            <a:off x="6396167" y="1675560"/>
            <a:ext cx="3501834" cy="1"/>
          </a:xfrm>
          <a:prstGeom prst="line">
            <a:avLst/>
          </a:prstGeom>
          <a:ln w="25400">
            <a:solidFill>
              <a:srgbClr val="D4D6D7"/>
            </a:solidFill>
            <a:miter lim="400000"/>
          </a:ln>
        </p:spPr>
        <p:txBody>
          <a:bodyPr lIns="0" tIns="0" rIns="0" bIns="0" anchor="ctr"/>
          <a:lstStyle/>
          <a:p>
            <a:pPr defTabSz="228600">
              <a:defRPr sz="1200">
                <a:solidFill>
                  <a:srgbClr val="000000"/>
                </a:solidFill>
                <a:latin typeface="Helvetica"/>
                <a:ea typeface="Helvetica"/>
                <a:cs typeface="Helvetica"/>
                <a:sym typeface="Helvetica"/>
              </a:defRPr>
            </a:pPr>
            <a:endParaRPr sz="600" kern="0">
              <a:solidFill>
                <a:srgbClr val="000000"/>
              </a:solidFill>
              <a:latin typeface="Helvetica"/>
              <a:cs typeface="Helvetica"/>
              <a:sym typeface="Helvetica"/>
            </a:endParaRPr>
          </a:p>
        </p:txBody>
      </p:sp>
      <p:sp>
        <p:nvSpPr>
          <p:cNvPr id="47" name="Shape 47"/>
          <p:cNvSpPr/>
          <p:nvPr/>
        </p:nvSpPr>
        <p:spPr>
          <a:xfrm>
            <a:off x="2286820" y="2936704"/>
            <a:ext cx="7609777" cy="1"/>
          </a:xfrm>
          <a:prstGeom prst="line">
            <a:avLst/>
          </a:prstGeom>
          <a:ln w="25400">
            <a:solidFill>
              <a:srgbClr val="D4D6D7"/>
            </a:solidFill>
            <a:miter lim="400000"/>
          </a:ln>
        </p:spPr>
        <p:txBody>
          <a:bodyPr lIns="0" tIns="0" rIns="0" bIns="0" anchor="ctr"/>
          <a:lstStyle/>
          <a:p>
            <a:pPr defTabSz="228600">
              <a:defRPr sz="1200">
                <a:solidFill>
                  <a:srgbClr val="000000"/>
                </a:solidFill>
                <a:latin typeface="Helvetica"/>
                <a:ea typeface="Helvetica"/>
                <a:cs typeface="Helvetica"/>
                <a:sym typeface="Helvetica"/>
              </a:defRPr>
            </a:pPr>
            <a:endParaRPr sz="600" kern="0">
              <a:solidFill>
                <a:srgbClr val="000000"/>
              </a:solidFill>
              <a:latin typeface="Helvetica"/>
              <a:cs typeface="Helvetica"/>
              <a:sym typeface="Helvetica"/>
            </a:endParaRPr>
          </a:p>
        </p:txBody>
      </p:sp>
    </p:spTree>
    <p:extLst>
      <p:ext uri="{BB962C8B-B14F-4D97-AF65-F5344CB8AC3E}">
        <p14:creationId xmlns:p14="http://schemas.microsoft.com/office/powerpoint/2010/main" val="39006994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18"/>
          <p:cNvSpPr/>
          <p:nvPr/>
        </p:nvSpPr>
        <p:spPr>
          <a:xfrm>
            <a:off x="8311384" y="4870508"/>
            <a:ext cx="874663" cy="8299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t">
            <a:spAutoFit/>
          </a:bodyPr>
          <a:lstStyle>
            <a:lvl1pPr>
              <a:spcBef>
                <a:spcPts val="0"/>
              </a:spcBef>
              <a:defRPr sz="3600" cap="all" spc="288"/>
            </a:lvl1pPr>
          </a:lstStyle>
          <a:p>
            <a:pPr algn="ctr" defTabSz="412750">
              <a:lnSpc>
                <a:spcPct val="110000"/>
              </a:lnSpc>
              <a:defRPr sz="1800" cap="none" spc="0">
                <a:solidFill>
                  <a:srgbClr val="000000"/>
                </a:solidFill>
              </a:defRPr>
            </a:pPr>
            <a:r>
              <a:rPr lang="en-US" sz="3000" kern="0" spc="144" dirty="0">
                <a:solidFill>
                  <a:srgbClr val="FFFFFF"/>
                </a:solidFill>
                <a:latin typeface="Arial"/>
                <a:sym typeface="Avenir Next LT Pro Regular"/>
              </a:rPr>
              <a:t>27K</a:t>
            </a:r>
          </a:p>
          <a:p>
            <a:pPr algn="ctr" defTabSz="412750">
              <a:lnSpc>
                <a:spcPct val="110000"/>
              </a:lnSpc>
              <a:defRPr sz="1800" cap="none" spc="0">
                <a:solidFill>
                  <a:srgbClr val="000000"/>
                </a:solidFill>
              </a:defRPr>
            </a:pPr>
            <a:r>
              <a:rPr sz="1600" kern="0" spc="144" dirty="0">
                <a:solidFill>
                  <a:srgbClr val="FFFFFF"/>
                </a:solidFill>
                <a:latin typeface="Arial"/>
                <a:sym typeface="Avenir Next LT Pro Regular"/>
              </a:rPr>
              <a:t>schools</a:t>
            </a:r>
          </a:p>
        </p:txBody>
      </p:sp>
      <p:sp>
        <p:nvSpPr>
          <p:cNvPr id="19" name="Shape 19"/>
          <p:cNvSpPr/>
          <p:nvPr/>
        </p:nvSpPr>
        <p:spPr>
          <a:xfrm>
            <a:off x="8163564" y="3529780"/>
            <a:ext cx="1172205" cy="11722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AEB3"/>
              </a:gs>
              <a:gs pos="100000">
                <a:srgbClr val="14717B"/>
              </a:gs>
            </a:gsLst>
            <a:lin ang="5400000" scaled="0"/>
          </a:gradFill>
          <a:ln w="63500" cap="flat">
            <a:solidFill>
              <a:srgbClr val="57BFC1"/>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20" name="pasted-image.pdf"/>
          <p:cNvPicPr/>
          <p:nvPr/>
        </p:nvPicPr>
        <p:blipFill>
          <a:blip r:embed="rId2">
            <a:extLst/>
          </a:blip>
          <a:stretch>
            <a:fillRect/>
          </a:stretch>
        </p:blipFill>
        <p:spPr>
          <a:xfrm>
            <a:off x="8471249" y="3846979"/>
            <a:ext cx="554932" cy="529227"/>
          </a:xfrm>
          <a:prstGeom prst="rect">
            <a:avLst/>
          </a:prstGeom>
          <a:ln w="12700" cap="flat">
            <a:noFill/>
            <a:miter lim="400000"/>
          </a:ln>
          <a:effectLst/>
        </p:spPr>
      </p:pic>
      <p:sp>
        <p:nvSpPr>
          <p:cNvPr id="22" name="Shape 22"/>
          <p:cNvSpPr/>
          <p:nvPr/>
        </p:nvSpPr>
        <p:spPr>
          <a:xfrm>
            <a:off x="2838949" y="4870508"/>
            <a:ext cx="1208152" cy="8299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t">
            <a:spAutoFit/>
          </a:bodyPr>
          <a:lstStyle>
            <a:lvl1pPr>
              <a:spcBef>
                <a:spcPts val="0"/>
              </a:spcBef>
              <a:defRPr sz="3600" cap="all" spc="288"/>
            </a:lvl1pPr>
          </a:lstStyle>
          <a:p>
            <a:pPr algn="ctr" defTabSz="412750">
              <a:lnSpc>
                <a:spcPct val="110000"/>
              </a:lnSpc>
              <a:defRPr sz="1800" cap="none" spc="0">
                <a:solidFill>
                  <a:srgbClr val="000000"/>
                </a:solidFill>
              </a:defRPr>
            </a:pPr>
            <a:r>
              <a:rPr lang="en-US" sz="3000" kern="0" spc="144" dirty="0">
                <a:solidFill>
                  <a:srgbClr val="FFFFFF"/>
                </a:solidFill>
                <a:latin typeface="Arial"/>
                <a:sym typeface="Avenir Next LT Pro Regular"/>
              </a:rPr>
              <a:t>7m</a:t>
            </a:r>
          </a:p>
          <a:p>
            <a:pPr algn="ctr" defTabSz="412750">
              <a:lnSpc>
                <a:spcPct val="110000"/>
              </a:lnSpc>
              <a:defRPr sz="1800" cap="none" spc="0">
                <a:solidFill>
                  <a:srgbClr val="000000"/>
                </a:solidFill>
              </a:defRPr>
            </a:pPr>
            <a:r>
              <a:rPr sz="1600" kern="0" spc="144" dirty="0">
                <a:solidFill>
                  <a:srgbClr val="FFFFFF"/>
                </a:solidFill>
                <a:latin typeface="Arial"/>
                <a:sym typeface="Avenir Next LT Pro Regular"/>
              </a:rPr>
              <a:t>companies</a:t>
            </a:r>
          </a:p>
        </p:txBody>
      </p:sp>
      <p:sp>
        <p:nvSpPr>
          <p:cNvPr id="23" name="Shape 23"/>
          <p:cNvSpPr/>
          <p:nvPr/>
        </p:nvSpPr>
        <p:spPr>
          <a:xfrm>
            <a:off x="2854563" y="3527712"/>
            <a:ext cx="1176341" cy="1176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8D6CAB"/>
              </a:gs>
              <a:gs pos="100000">
                <a:srgbClr val="66418C"/>
              </a:gs>
            </a:gsLst>
            <a:lin ang="5400000" scaled="0"/>
          </a:gradFill>
          <a:ln w="63500" cap="flat">
            <a:solidFill>
              <a:srgbClr val="A487BA"/>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24" name="pasted-image.pdf"/>
          <p:cNvPicPr/>
          <p:nvPr/>
        </p:nvPicPr>
        <p:blipFill>
          <a:blip r:embed="rId3">
            <a:extLst/>
          </a:blip>
          <a:stretch>
            <a:fillRect/>
          </a:stretch>
        </p:blipFill>
        <p:spPr>
          <a:xfrm>
            <a:off x="3182910" y="3836111"/>
            <a:ext cx="520230" cy="559543"/>
          </a:xfrm>
          <a:prstGeom prst="rect">
            <a:avLst/>
          </a:prstGeom>
          <a:ln w="12700" cap="flat">
            <a:noFill/>
            <a:miter lim="400000"/>
          </a:ln>
          <a:effectLst/>
        </p:spPr>
      </p:pic>
      <p:sp>
        <p:nvSpPr>
          <p:cNvPr id="26" name="Shape 26"/>
          <p:cNvSpPr/>
          <p:nvPr/>
        </p:nvSpPr>
        <p:spPr>
          <a:xfrm>
            <a:off x="9890494" y="4870508"/>
            <a:ext cx="1256306" cy="8299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t">
            <a:spAutoFit/>
          </a:bodyPr>
          <a:lstStyle>
            <a:lvl1pPr>
              <a:spcBef>
                <a:spcPts val="0"/>
              </a:spcBef>
              <a:defRPr sz="3600" cap="all" spc="288"/>
            </a:lvl1pPr>
          </a:lstStyle>
          <a:p>
            <a:pPr algn="ctr" defTabSz="412750">
              <a:lnSpc>
                <a:spcPct val="110000"/>
              </a:lnSpc>
              <a:defRPr sz="1800" cap="none" spc="0">
                <a:solidFill>
                  <a:srgbClr val="000000"/>
                </a:solidFill>
              </a:defRPr>
            </a:pPr>
            <a:r>
              <a:rPr lang="en-US" sz="3000" kern="0" spc="144" dirty="0">
                <a:solidFill>
                  <a:srgbClr val="FFFFFF"/>
                </a:solidFill>
                <a:latin typeface="Arial"/>
                <a:sym typeface="Avenir Next LT Pro Regular"/>
              </a:rPr>
              <a:t>300k</a:t>
            </a:r>
          </a:p>
          <a:p>
            <a:pPr algn="ctr" defTabSz="412750">
              <a:lnSpc>
                <a:spcPct val="110000"/>
              </a:lnSpc>
              <a:defRPr sz="1800" cap="none" spc="0">
                <a:solidFill>
                  <a:srgbClr val="000000"/>
                </a:solidFill>
              </a:defRPr>
            </a:pPr>
            <a:r>
              <a:rPr lang="en-US" sz="1600" kern="0" spc="144" dirty="0">
                <a:solidFill>
                  <a:srgbClr val="FFFFFF"/>
                </a:solidFill>
                <a:latin typeface="Arial"/>
                <a:sym typeface="Avenir Next LT Pro Regular"/>
              </a:rPr>
              <a:t>Daily posts</a:t>
            </a:r>
            <a:endParaRPr sz="1600" kern="0" spc="144" dirty="0">
              <a:solidFill>
                <a:srgbClr val="FFFFFF"/>
              </a:solidFill>
              <a:latin typeface="Arial"/>
              <a:sym typeface="Avenir Next LT Pro Regular"/>
            </a:endParaRPr>
          </a:p>
        </p:txBody>
      </p:sp>
      <p:sp>
        <p:nvSpPr>
          <p:cNvPr id="27" name="Shape 27"/>
          <p:cNvSpPr/>
          <p:nvPr/>
        </p:nvSpPr>
        <p:spPr>
          <a:xfrm>
            <a:off x="9930919" y="3528157"/>
            <a:ext cx="1175451" cy="11754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EDB220"/>
              </a:gs>
              <a:gs pos="100000">
                <a:srgbClr val="9E7C21"/>
              </a:gs>
            </a:gsLst>
            <a:lin ang="5400000" scaled="0"/>
          </a:gradFill>
          <a:ln w="63500" cap="flat">
            <a:solidFill>
              <a:srgbClr val="F0C23B"/>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28" name="pasted-image.pdf"/>
          <p:cNvPicPr/>
          <p:nvPr/>
        </p:nvPicPr>
        <p:blipFill>
          <a:blip r:embed="rId4">
            <a:extLst/>
          </a:blip>
          <a:stretch>
            <a:fillRect/>
          </a:stretch>
        </p:blipFill>
        <p:spPr>
          <a:xfrm>
            <a:off x="10179680" y="3864803"/>
            <a:ext cx="677928" cy="502159"/>
          </a:xfrm>
          <a:prstGeom prst="rect">
            <a:avLst/>
          </a:prstGeom>
          <a:ln w="12700" cap="flat">
            <a:noFill/>
            <a:miter lim="400000"/>
          </a:ln>
          <a:effectLst/>
        </p:spPr>
      </p:pic>
      <p:sp>
        <p:nvSpPr>
          <p:cNvPr id="30" name="Shape 30"/>
          <p:cNvSpPr/>
          <p:nvPr/>
        </p:nvSpPr>
        <p:spPr>
          <a:xfrm>
            <a:off x="6175565" y="4870508"/>
            <a:ext cx="1610697" cy="110081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t">
            <a:spAutoFit/>
          </a:bodyPr>
          <a:lstStyle>
            <a:lvl1pPr>
              <a:spcBef>
                <a:spcPts val="0"/>
              </a:spcBef>
              <a:defRPr sz="3600" cap="all" spc="288"/>
            </a:lvl1pPr>
          </a:lstStyle>
          <a:p>
            <a:pPr algn="ctr" defTabSz="412750">
              <a:lnSpc>
                <a:spcPct val="110000"/>
              </a:lnSpc>
              <a:defRPr sz="1800" cap="none" spc="0">
                <a:solidFill>
                  <a:srgbClr val="000000"/>
                </a:solidFill>
              </a:defRPr>
            </a:pPr>
            <a:r>
              <a:rPr lang="en-US" sz="3000" kern="0" spc="144" dirty="0">
                <a:solidFill>
                  <a:srgbClr val="FFFFFF"/>
                </a:solidFill>
                <a:latin typeface="Arial"/>
                <a:sym typeface="Avenir Next LT Pro Regular"/>
              </a:rPr>
              <a:t>3b</a:t>
            </a:r>
          </a:p>
          <a:p>
            <a:pPr algn="ctr" defTabSz="412750">
              <a:lnSpc>
                <a:spcPct val="110000"/>
              </a:lnSpc>
              <a:defRPr sz="1800" cap="none" spc="0">
                <a:solidFill>
                  <a:srgbClr val="000000"/>
                </a:solidFill>
              </a:defRPr>
            </a:pPr>
            <a:r>
              <a:rPr lang="en-US" sz="1600" kern="0" spc="144" dirty="0">
                <a:solidFill>
                  <a:srgbClr val="FFFFFF"/>
                </a:solidFill>
                <a:latin typeface="Arial"/>
                <a:sym typeface="Avenir Next LT Pro Regular"/>
              </a:rPr>
              <a:t>Endorsements</a:t>
            </a:r>
          </a:p>
          <a:p>
            <a:pPr algn="ctr" defTabSz="412750">
              <a:lnSpc>
                <a:spcPct val="110000"/>
              </a:lnSpc>
              <a:defRPr sz="1800" cap="none" spc="0">
                <a:solidFill>
                  <a:srgbClr val="000000"/>
                </a:solidFill>
              </a:defRPr>
            </a:pPr>
            <a:r>
              <a:rPr lang="en-US" sz="1600" kern="0" spc="144" dirty="0">
                <a:solidFill>
                  <a:srgbClr val="FFFFFF"/>
                </a:solidFill>
                <a:latin typeface="Arial"/>
                <a:sym typeface="Avenir Next LT Pro Regular"/>
              </a:rPr>
              <a:t>for 45K+ </a:t>
            </a:r>
            <a:r>
              <a:rPr sz="1600" kern="0" spc="144" dirty="0">
                <a:solidFill>
                  <a:srgbClr val="FFFFFF"/>
                </a:solidFill>
                <a:latin typeface="Arial"/>
                <a:sym typeface="Avenir Next LT Pro Regular"/>
              </a:rPr>
              <a:t>skills</a:t>
            </a:r>
          </a:p>
        </p:txBody>
      </p:sp>
      <p:sp>
        <p:nvSpPr>
          <p:cNvPr id="31" name="Shape 31"/>
          <p:cNvSpPr/>
          <p:nvPr/>
        </p:nvSpPr>
        <p:spPr>
          <a:xfrm>
            <a:off x="6394866" y="3530059"/>
            <a:ext cx="1171647" cy="11716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E68523"/>
              </a:gs>
              <a:gs pos="100000">
                <a:srgbClr val="A85C14"/>
              </a:gs>
            </a:gsLst>
            <a:lin ang="5400000" scaled="0"/>
          </a:gradFill>
          <a:ln w="63500" cap="flat">
            <a:solidFill>
              <a:srgbClr val="EC9F48"/>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32" name="pasted-image.pdf"/>
          <p:cNvPicPr/>
          <p:nvPr/>
        </p:nvPicPr>
        <p:blipFill>
          <a:blip r:embed="rId5">
            <a:extLst/>
          </a:blip>
          <a:stretch>
            <a:fillRect/>
          </a:stretch>
        </p:blipFill>
        <p:spPr>
          <a:xfrm>
            <a:off x="6817818" y="3815507"/>
            <a:ext cx="326186" cy="600751"/>
          </a:xfrm>
          <a:prstGeom prst="rect">
            <a:avLst/>
          </a:prstGeom>
          <a:ln w="12700" cap="flat">
            <a:noFill/>
            <a:miter lim="400000"/>
          </a:ln>
          <a:effectLst/>
        </p:spPr>
      </p:pic>
      <p:sp>
        <p:nvSpPr>
          <p:cNvPr id="34" name="Shape 34"/>
          <p:cNvSpPr/>
          <p:nvPr/>
        </p:nvSpPr>
        <p:spPr>
          <a:xfrm>
            <a:off x="1131077" y="4870508"/>
            <a:ext cx="1085362" cy="8299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t">
            <a:spAutoFit/>
          </a:bodyPr>
          <a:lstStyle>
            <a:lvl1pPr>
              <a:spcBef>
                <a:spcPts val="0"/>
              </a:spcBef>
              <a:defRPr sz="3600" cap="all" spc="288"/>
            </a:lvl1pPr>
          </a:lstStyle>
          <a:p>
            <a:pPr algn="ctr" defTabSz="412750">
              <a:lnSpc>
                <a:spcPct val="110000"/>
              </a:lnSpc>
              <a:defRPr sz="1800" cap="none" spc="0">
                <a:solidFill>
                  <a:srgbClr val="000000"/>
                </a:solidFill>
              </a:defRPr>
            </a:pPr>
            <a:r>
              <a:rPr lang="en-US" sz="3000" kern="0" spc="144" dirty="0">
                <a:solidFill>
                  <a:srgbClr val="FFFFFF"/>
                </a:solidFill>
                <a:latin typeface="Arial"/>
                <a:sym typeface="Avenir Next LT Pro Regular"/>
              </a:rPr>
              <a:t>500m</a:t>
            </a:r>
          </a:p>
          <a:p>
            <a:pPr algn="ctr" defTabSz="412750">
              <a:lnSpc>
                <a:spcPct val="110000"/>
              </a:lnSpc>
              <a:defRPr sz="1800" cap="none" spc="0">
                <a:solidFill>
                  <a:srgbClr val="000000"/>
                </a:solidFill>
              </a:defRPr>
            </a:pPr>
            <a:r>
              <a:rPr sz="1600" kern="0" spc="144" dirty="0">
                <a:solidFill>
                  <a:srgbClr val="FFFFFF"/>
                </a:solidFill>
                <a:latin typeface="Arial"/>
                <a:sym typeface="Avenir Next LT Pro Regular"/>
              </a:rPr>
              <a:t>Members</a:t>
            </a:r>
          </a:p>
        </p:txBody>
      </p:sp>
      <p:sp>
        <p:nvSpPr>
          <p:cNvPr id="35" name="Shape 35"/>
          <p:cNvSpPr/>
          <p:nvPr/>
        </p:nvSpPr>
        <p:spPr>
          <a:xfrm>
            <a:off x="1085631" y="3527757"/>
            <a:ext cx="1176251" cy="11762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A0DC"/>
              </a:gs>
              <a:gs pos="100000">
                <a:srgbClr val="046293"/>
              </a:gs>
            </a:gsLst>
            <a:lin ang="5400000" scaled="0"/>
          </a:gradFill>
          <a:ln w="63500" cap="flat">
            <a:solidFill>
              <a:srgbClr val="68B3E4"/>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36" name="pasted-image.pdf"/>
          <p:cNvPicPr/>
          <p:nvPr/>
        </p:nvPicPr>
        <p:blipFill>
          <a:blip r:embed="rId6">
            <a:extLst/>
          </a:blip>
          <a:stretch>
            <a:fillRect/>
          </a:stretch>
        </p:blipFill>
        <p:spPr>
          <a:xfrm>
            <a:off x="1334792" y="3901986"/>
            <a:ext cx="677929" cy="423156"/>
          </a:xfrm>
          <a:prstGeom prst="rect">
            <a:avLst/>
          </a:prstGeom>
          <a:ln w="12700" cap="flat">
            <a:noFill/>
            <a:miter lim="400000"/>
          </a:ln>
          <a:effectLst/>
        </p:spPr>
      </p:pic>
      <p:sp>
        <p:nvSpPr>
          <p:cNvPr id="38" name="Shape 38"/>
          <p:cNvSpPr/>
          <p:nvPr/>
        </p:nvSpPr>
        <p:spPr>
          <a:xfrm>
            <a:off x="4901709" y="4870508"/>
            <a:ext cx="622030" cy="8299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t">
            <a:spAutoFit/>
          </a:bodyPr>
          <a:lstStyle>
            <a:lvl1pPr>
              <a:spcBef>
                <a:spcPts val="0"/>
              </a:spcBef>
              <a:defRPr sz="3600" cap="all" spc="288"/>
            </a:lvl1pPr>
          </a:lstStyle>
          <a:p>
            <a:pPr algn="ctr" defTabSz="412750">
              <a:lnSpc>
                <a:spcPct val="110000"/>
              </a:lnSpc>
              <a:defRPr sz="1800" cap="none" spc="0">
                <a:solidFill>
                  <a:srgbClr val="000000"/>
                </a:solidFill>
              </a:defRPr>
            </a:pPr>
            <a:r>
              <a:rPr lang="en-US" sz="3000" kern="0" spc="144" dirty="0">
                <a:solidFill>
                  <a:srgbClr val="FFFFFF"/>
                </a:solidFill>
                <a:latin typeface="Arial"/>
                <a:sym typeface="Avenir Next LT Pro Regular"/>
              </a:rPr>
              <a:t>5m</a:t>
            </a:r>
          </a:p>
          <a:p>
            <a:pPr algn="ctr" defTabSz="412750">
              <a:lnSpc>
                <a:spcPct val="110000"/>
              </a:lnSpc>
              <a:defRPr sz="1800" cap="none" spc="0">
                <a:solidFill>
                  <a:srgbClr val="000000"/>
                </a:solidFill>
              </a:defRPr>
            </a:pPr>
            <a:r>
              <a:rPr sz="1600" kern="0" spc="144" dirty="0">
                <a:solidFill>
                  <a:srgbClr val="FFFFFF"/>
                </a:solidFill>
                <a:latin typeface="Arial"/>
                <a:sym typeface="Avenir Next LT Pro Regular"/>
              </a:rPr>
              <a:t>jobs</a:t>
            </a:r>
          </a:p>
        </p:txBody>
      </p:sp>
      <p:sp>
        <p:nvSpPr>
          <p:cNvPr id="39" name="Shape 39"/>
          <p:cNvSpPr/>
          <p:nvPr/>
        </p:nvSpPr>
        <p:spPr>
          <a:xfrm>
            <a:off x="4624168" y="3528339"/>
            <a:ext cx="1175087" cy="117508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DD5143"/>
              </a:gs>
              <a:gs pos="100000">
                <a:srgbClr val="AF1923"/>
              </a:gs>
            </a:gsLst>
            <a:lin ang="5400000" scaled="0"/>
          </a:gradFill>
          <a:ln w="63500" cap="flat">
            <a:solidFill>
              <a:srgbClr val="EF6C5A"/>
            </a:solidFill>
            <a:prstDash val="solid"/>
            <a:miter lim="400000"/>
          </a:ln>
          <a:effectLst/>
        </p:spPr>
        <p:txBody>
          <a:bodyPr wrap="square" lIns="0" tIns="0" rIns="0" bIns="0" numCol="1" anchor="ctr">
            <a:noAutofit/>
          </a:bodyPr>
          <a:lstStyle/>
          <a:p>
            <a:pPr algn="ctr" defTabSz="412750">
              <a:lnSpc>
                <a:spcPct val="110000"/>
              </a:lnSpc>
              <a:spcBef>
                <a:spcPts val="750"/>
              </a:spcBef>
            </a:pPr>
            <a:endParaRPr sz="2000" kern="0">
              <a:solidFill>
                <a:srgbClr val="FFFFFF"/>
              </a:solidFill>
              <a:latin typeface="Arial"/>
              <a:sym typeface="Avenir Next LT Pro Regular"/>
            </a:endParaRPr>
          </a:p>
        </p:txBody>
      </p:sp>
      <p:pic>
        <p:nvPicPr>
          <p:cNvPr id="40" name="pasted-image.pdf"/>
          <p:cNvPicPr/>
          <p:nvPr/>
        </p:nvPicPr>
        <p:blipFill>
          <a:blip r:embed="rId7">
            <a:extLst/>
          </a:blip>
          <a:stretch>
            <a:fillRect/>
          </a:stretch>
        </p:blipFill>
        <p:spPr>
          <a:xfrm>
            <a:off x="4918389" y="3852398"/>
            <a:ext cx="588668" cy="470296"/>
          </a:xfrm>
          <a:prstGeom prst="rect">
            <a:avLst/>
          </a:prstGeom>
          <a:ln w="12700" cap="flat">
            <a:noFill/>
            <a:miter lim="400000"/>
          </a:ln>
          <a:effectLst/>
        </p:spPr>
      </p:pic>
      <p:grpSp>
        <p:nvGrpSpPr>
          <p:cNvPr id="44" name="Group 44"/>
          <p:cNvGrpSpPr/>
          <p:nvPr/>
        </p:nvGrpSpPr>
        <p:grpSpPr>
          <a:xfrm>
            <a:off x="1176520" y="1559321"/>
            <a:ext cx="9831780" cy="1129531"/>
            <a:chOff x="0" y="0"/>
            <a:chExt cx="19663559" cy="2259061"/>
          </a:xfrm>
        </p:grpSpPr>
        <p:sp>
          <p:nvSpPr>
            <p:cNvPr id="42" name="Shape 42"/>
            <p:cNvSpPr/>
            <p:nvPr/>
          </p:nvSpPr>
          <p:spPr>
            <a:xfrm>
              <a:off x="0" y="955021"/>
              <a:ext cx="19663560" cy="1304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7200" cap="all" spc="2016"/>
              </a:lvl1pPr>
            </a:lstStyle>
            <a:p>
              <a:pPr algn="ctr" defTabSz="292100">
                <a:defRPr sz="1800" cap="none" spc="0">
                  <a:solidFill>
                    <a:srgbClr val="000000"/>
                  </a:solidFill>
                </a:defRPr>
              </a:pPr>
              <a:r>
                <a:rPr sz="3600" kern="0" spc="1008">
                  <a:solidFill>
                    <a:srgbClr val="FFFFFF"/>
                  </a:solidFill>
                  <a:latin typeface="Arial"/>
                  <a:sym typeface="Avenir Next LT Pro Regular"/>
                </a:rPr>
                <a:t>The Economic Graph</a:t>
              </a:r>
            </a:p>
          </p:txBody>
        </p:sp>
        <p:pic>
          <p:nvPicPr>
            <p:cNvPr id="43" name="droppedImage.pdf"/>
            <p:cNvPicPr/>
            <p:nvPr/>
          </p:nvPicPr>
          <p:blipFill>
            <a:blip r:embed="rId8">
              <a:extLst/>
            </a:blip>
            <a:stretch>
              <a:fillRect/>
            </a:stretch>
          </p:blipFill>
          <p:spPr>
            <a:xfrm>
              <a:off x="9508313" y="0"/>
              <a:ext cx="634863" cy="634862"/>
            </a:xfrm>
            <a:prstGeom prst="rect">
              <a:avLst/>
            </a:prstGeom>
            <a:ln w="12700" cap="flat">
              <a:noFill/>
              <a:miter lim="400000"/>
            </a:ln>
            <a:effectLst/>
          </p:spPr>
        </p:pic>
      </p:grpSp>
      <p:sp>
        <p:nvSpPr>
          <p:cNvPr id="45" name="Shape 45"/>
          <p:cNvSpPr/>
          <p:nvPr/>
        </p:nvSpPr>
        <p:spPr>
          <a:xfrm>
            <a:off x="2290805" y="1675560"/>
            <a:ext cx="3503207" cy="1"/>
          </a:xfrm>
          <a:prstGeom prst="line">
            <a:avLst/>
          </a:prstGeom>
          <a:ln w="25400">
            <a:solidFill>
              <a:srgbClr val="D4D6D7"/>
            </a:solidFill>
            <a:miter lim="400000"/>
          </a:ln>
        </p:spPr>
        <p:txBody>
          <a:bodyPr lIns="0" tIns="0" rIns="0" bIns="0" anchor="ctr"/>
          <a:lstStyle/>
          <a:p>
            <a:pPr defTabSz="228600">
              <a:defRPr sz="1200">
                <a:solidFill>
                  <a:srgbClr val="000000"/>
                </a:solidFill>
                <a:latin typeface="Helvetica"/>
                <a:ea typeface="Helvetica"/>
                <a:cs typeface="Helvetica"/>
                <a:sym typeface="Helvetica"/>
              </a:defRPr>
            </a:pPr>
            <a:endParaRPr sz="600" kern="0">
              <a:solidFill>
                <a:srgbClr val="000000"/>
              </a:solidFill>
              <a:latin typeface="Helvetica"/>
              <a:cs typeface="Helvetica"/>
              <a:sym typeface="Helvetica"/>
            </a:endParaRPr>
          </a:p>
        </p:txBody>
      </p:sp>
      <p:sp>
        <p:nvSpPr>
          <p:cNvPr id="46" name="Shape 46"/>
          <p:cNvSpPr/>
          <p:nvPr/>
        </p:nvSpPr>
        <p:spPr>
          <a:xfrm>
            <a:off x="6396167" y="1675560"/>
            <a:ext cx="3501834" cy="1"/>
          </a:xfrm>
          <a:prstGeom prst="line">
            <a:avLst/>
          </a:prstGeom>
          <a:ln w="25400">
            <a:solidFill>
              <a:srgbClr val="D4D6D7"/>
            </a:solidFill>
            <a:miter lim="400000"/>
          </a:ln>
        </p:spPr>
        <p:txBody>
          <a:bodyPr lIns="0" tIns="0" rIns="0" bIns="0" anchor="ctr"/>
          <a:lstStyle/>
          <a:p>
            <a:pPr defTabSz="228600">
              <a:defRPr sz="1200">
                <a:solidFill>
                  <a:srgbClr val="000000"/>
                </a:solidFill>
                <a:latin typeface="Helvetica"/>
                <a:ea typeface="Helvetica"/>
                <a:cs typeface="Helvetica"/>
                <a:sym typeface="Helvetica"/>
              </a:defRPr>
            </a:pPr>
            <a:endParaRPr sz="600" kern="0">
              <a:solidFill>
                <a:srgbClr val="000000"/>
              </a:solidFill>
              <a:latin typeface="Helvetica"/>
              <a:cs typeface="Helvetica"/>
              <a:sym typeface="Helvetica"/>
            </a:endParaRPr>
          </a:p>
        </p:txBody>
      </p:sp>
      <p:sp>
        <p:nvSpPr>
          <p:cNvPr id="47" name="Shape 47"/>
          <p:cNvSpPr/>
          <p:nvPr/>
        </p:nvSpPr>
        <p:spPr>
          <a:xfrm>
            <a:off x="2286820" y="2936704"/>
            <a:ext cx="7609777" cy="1"/>
          </a:xfrm>
          <a:prstGeom prst="line">
            <a:avLst/>
          </a:prstGeom>
          <a:ln w="25400">
            <a:solidFill>
              <a:srgbClr val="D4D6D7"/>
            </a:solidFill>
            <a:miter lim="400000"/>
          </a:ln>
        </p:spPr>
        <p:txBody>
          <a:bodyPr lIns="0" tIns="0" rIns="0" bIns="0" anchor="ctr"/>
          <a:lstStyle/>
          <a:p>
            <a:pPr defTabSz="228600">
              <a:defRPr sz="1200">
                <a:solidFill>
                  <a:srgbClr val="000000"/>
                </a:solidFill>
                <a:latin typeface="Helvetica"/>
                <a:ea typeface="Helvetica"/>
                <a:cs typeface="Helvetica"/>
                <a:sym typeface="Helvetica"/>
              </a:defRPr>
            </a:pPr>
            <a:endParaRPr sz="600" kern="0">
              <a:solidFill>
                <a:srgbClr val="000000"/>
              </a:solidFill>
              <a:latin typeface="Helvetica"/>
              <a:cs typeface="Helvetica"/>
              <a:sym typeface="Helvetica"/>
            </a:endParaRPr>
          </a:p>
        </p:txBody>
      </p:sp>
    </p:spTree>
    <p:extLst>
      <p:ext uri="{BB962C8B-B14F-4D97-AF65-F5344CB8AC3E}">
        <p14:creationId xmlns:p14="http://schemas.microsoft.com/office/powerpoint/2010/main" val="91266981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496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38"/>
          <p:cNvSpPr/>
          <p:nvPr/>
        </p:nvSpPr>
        <p:spPr>
          <a:xfrm>
            <a:off x="3210601" y="976476"/>
            <a:ext cx="5770808" cy="609778"/>
          </a:xfrm>
          <a:prstGeom prst="rect">
            <a:avLst/>
          </a:prstGeom>
          <a:ln w="12700">
            <a:miter lim="400000"/>
          </a:ln>
          <a:extLst>
            <a:ext uri="{C572A759-6A51-4108-AA02-DFA0A04FC94B}">
              <ma14:wrappingTextBoxFlag xmlns:ma14="http://schemas.microsoft.com/office/mac/drawingml/2011/main" xmlns="" val="1"/>
            </a:ext>
          </a:extLst>
        </p:spPr>
        <p:txBody>
          <a:bodyPr wrap="none" lIns="25398" tIns="25398" rIns="25398" bIns="25398" anchor="ctr">
            <a:spAutoFit/>
          </a:bodyPr>
          <a:lstStyle>
            <a:lvl1pPr>
              <a:defRPr sz="7000">
                <a:latin typeface="AvenirNextLTPro-Thin"/>
                <a:ea typeface="AvenirNextLTPro-Thin"/>
                <a:cs typeface="AvenirNextLTPro-Thin"/>
                <a:sym typeface="AvenirNextLTPro-Thin"/>
              </a:defRPr>
            </a:lvl1pPr>
          </a:lstStyle>
          <a:p>
            <a:pPr algn="ctr" defTabSz="412678">
              <a:lnSpc>
                <a:spcPct val="110000"/>
              </a:lnSpc>
              <a:spcBef>
                <a:spcPts val="750"/>
              </a:spcBef>
              <a:defRPr sz="1800">
                <a:solidFill>
                  <a:srgbClr val="000000"/>
                </a:solidFill>
              </a:defRPr>
            </a:pPr>
            <a:r>
              <a:rPr lang="es-ES" sz="3299" dirty="0">
                <a:solidFill>
                  <a:srgbClr val="FFFFFF"/>
                </a:solidFill>
                <a:latin typeface="Arial"/>
                <a:cs typeface="Arial"/>
              </a:rPr>
              <a:t>LinkedIn ayuda a sus usuarios</a:t>
            </a:r>
            <a:endParaRPr lang="es-ES" sz="3299" kern="0" dirty="0">
              <a:solidFill>
                <a:srgbClr val="FFFFFF"/>
              </a:solidFill>
              <a:latin typeface="Arial"/>
              <a:cs typeface="Arial"/>
            </a:endParaRPr>
          </a:p>
        </p:txBody>
      </p:sp>
      <p:sp>
        <p:nvSpPr>
          <p:cNvPr id="4" name="Shape 234"/>
          <p:cNvSpPr/>
          <p:nvPr/>
        </p:nvSpPr>
        <p:spPr>
          <a:xfrm>
            <a:off x="1856254" y="5213710"/>
            <a:ext cx="1500407" cy="660690"/>
          </a:xfrm>
          <a:prstGeom prst="rect">
            <a:avLst/>
          </a:prstGeom>
          <a:ln w="12700">
            <a:miter lim="400000"/>
          </a:ln>
          <a:extLst>
            <a:ext uri="{C572A759-6A51-4108-AA02-DFA0A04FC94B}">
              <ma14:wrappingTextBoxFlag xmlns:ma14="http://schemas.microsoft.com/office/mac/drawingml/2011/main" xmlns="" val="1"/>
            </a:ext>
          </a:extLst>
        </p:spPr>
        <p:txBody>
          <a:bodyPr wrap="none" lIns="25398" tIns="25398" rIns="25398" bIns="25398" anchor="ctr">
            <a:spAutoFit/>
          </a:bodyPr>
          <a:lstStyle>
            <a:lvl1pPr algn="l">
              <a:spcBef>
                <a:spcPts val="0"/>
              </a:spcBef>
              <a:defRPr sz="3500" cap="all" spc="280"/>
            </a:lvl1pPr>
          </a:lstStyle>
          <a:p>
            <a:pPr defTabSz="412678">
              <a:lnSpc>
                <a:spcPct val="110000"/>
              </a:lnSpc>
              <a:defRPr sz="1800" cap="none" spc="0">
                <a:solidFill>
                  <a:srgbClr val="000000"/>
                </a:solidFill>
              </a:defRPr>
            </a:pPr>
            <a:r>
              <a:rPr lang="en-US" sz="1800" kern="0" cap="none" spc="150" dirty="0">
                <a:solidFill>
                  <a:srgbClr val="FFFFFF"/>
                </a:solidFill>
                <a:latin typeface="Arial"/>
                <a:ea typeface="Avenir Next LT Pro"/>
                <a:cs typeface="Arial"/>
                <a:sym typeface="Avenir Next LT Pro"/>
              </a:rPr>
              <a:t>IDENTIDAD</a:t>
            </a:r>
          </a:p>
          <a:p>
            <a:pPr defTabSz="412678">
              <a:lnSpc>
                <a:spcPct val="110000"/>
              </a:lnSpc>
              <a:defRPr sz="1800" cap="none" spc="0">
                <a:solidFill>
                  <a:srgbClr val="000000"/>
                </a:solidFill>
              </a:defRPr>
            </a:pPr>
            <a:r>
              <a:rPr lang="en-US" sz="1800" kern="0" cap="none" spc="150" dirty="0">
                <a:solidFill>
                  <a:srgbClr val="FFFFFF"/>
                </a:solidFill>
                <a:latin typeface="Arial"/>
                <a:ea typeface="Avenir Next LT Pro"/>
                <a:cs typeface="Arial"/>
                <a:sym typeface="Avenir Next LT Pro"/>
              </a:rPr>
              <a:t>CONECTAR</a:t>
            </a:r>
          </a:p>
        </p:txBody>
      </p:sp>
      <p:pic>
        <p:nvPicPr>
          <p:cNvPr id="5" name="Picture 4" descr="StayConnected.png"/>
          <p:cNvPicPr>
            <a:picLocks noChangeAspect="1"/>
          </p:cNvPicPr>
          <p:nvPr/>
        </p:nvPicPr>
        <p:blipFill rotWithShape="1">
          <a:blip r:embed="rId3">
            <a:extLst>
              <a:ext uri="{28A0092B-C50C-407E-A947-70E740481C1C}">
                <a14:useLocalDpi xmlns:a14="http://schemas.microsoft.com/office/drawing/2010/main" val="0"/>
              </a:ext>
            </a:extLst>
          </a:blip>
          <a:srcRect l="15662" t="16395" r="9913" b="8702"/>
          <a:stretch/>
        </p:blipFill>
        <p:spPr>
          <a:xfrm>
            <a:off x="1220592" y="2312395"/>
            <a:ext cx="2716193" cy="2739316"/>
          </a:xfrm>
          <a:prstGeom prst="rect">
            <a:avLst/>
          </a:prstGeom>
          <a:noFill/>
          <a:ln>
            <a:noFill/>
          </a:ln>
        </p:spPr>
      </p:pic>
      <p:pic>
        <p:nvPicPr>
          <p:cNvPr id="6" name="Picture 5" descr="StayInformed.png"/>
          <p:cNvPicPr>
            <a:picLocks noChangeAspect="1"/>
          </p:cNvPicPr>
          <p:nvPr/>
        </p:nvPicPr>
        <p:blipFill rotWithShape="1">
          <a:blip r:embed="rId4">
            <a:extLst>
              <a:ext uri="{28A0092B-C50C-407E-A947-70E740481C1C}">
                <a14:useLocalDpi xmlns:a14="http://schemas.microsoft.com/office/drawing/2010/main" val="0"/>
              </a:ext>
            </a:extLst>
          </a:blip>
          <a:srcRect l="19209" t="18632" r="9471" b="8187"/>
          <a:stretch/>
        </p:blipFill>
        <p:spPr>
          <a:xfrm>
            <a:off x="4898345" y="2404262"/>
            <a:ext cx="2607914" cy="2675944"/>
          </a:xfrm>
          <a:prstGeom prst="rect">
            <a:avLst/>
          </a:prstGeom>
        </p:spPr>
      </p:pic>
      <p:pic>
        <p:nvPicPr>
          <p:cNvPr id="7" name="Picture 6" descr="GetHired.png"/>
          <p:cNvPicPr>
            <a:picLocks noChangeAspect="1"/>
          </p:cNvPicPr>
          <p:nvPr/>
        </p:nvPicPr>
        <p:blipFill rotWithShape="1">
          <a:blip r:embed="rId5">
            <a:extLst>
              <a:ext uri="{28A0092B-C50C-407E-A947-70E740481C1C}">
                <a14:useLocalDpi xmlns:a14="http://schemas.microsoft.com/office/drawing/2010/main" val="0"/>
              </a:ext>
            </a:extLst>
          </a:blip>
          <a:srcRect l="18421" t="19074" r="5679" b="9310"/>
          <a:stretch/>
        </p:blipFill>
        <p:spPr>
          <a:xfrm>
            <a:off x="8526746" y="2404261"/>
            <a:ext cx="2812013" cy="2653267"/>
          </a:xfrm>
          <a:prstGeom prst="rect">
            <a:avLst/>
          </a:prstGeom>
        </p:spPr>
      </p:pic>
      <p:sp>
        <p:nvSpPr>
          <p:cNvPr id="8" name="Shape 234"/>
          <p:cNvSpPr/>
          <p:nvPr/>
        </p:nvSpPr>
        <p:spPr>
          <a:xfrm>
            <a:off x="4804152" y="5366060"/>
            <a:ext cx="2584037" cy="355991"/>
          </a:xfrm>
          <a:prstGeom prst="rect">
            <a:avLst/>
          </a:prstGeom>
          <a:ln w="12700">
            <a:miter lim="400000"/>
          </a:ln>
          <a:extLst>
            <a:ext uri="{C572A759-6A51-4108-AA02-DFA0A04FC94B}">
              <ma14:wrappingTextBoxFlag xmlns:ma14="http://schemas.microsoft.com/office/mac/drawingml/2011/main" xmlns="" val="1"/>
            </a:ext>
          </a:extLst>
        </p:spPr>
        <p:txBody>
          <a:bodyPr wrap="none" lIns="25398" tIns="25398" rIns="25398" bIns="25398" anchor="ctr">
            <a:spAutoFit/>
          </a:bodyPr>
          <a:lstStyle>
            <a:lvl1pPr algn="l">
              <a:spcBef>
                <a:spcPts val="0"/>
              </a:spcBef>
              <a:defRPr sz="3500" cap="all" spc="280"/>
            </a:lvl1pPr>
          </a:lstStyle>
          <a:p>
            <a:pPr defTabSz="412678">
              <a:lnSpc>
                <a:spcPct val="110000"/>
              </a:lnSpc>
              <a:defRPr sz="1800" cap="none" spc="0">
                <a:solidFill>
                  <a:srgbClr val="000000"/>
                </a:solidFill>
              </a:defRPr>
            </a:pPr>
            <a:r>
              <a:rPr lang="en-US" sz="1800" kern="0" cap="none" spc="150" dirty="0">
                <a:solidFill>
                  <a:srgbClr val="FFFFFF"/>
                </a:solidFill>
                <a:latin typeface="Arial"/>
                <a:ea typeface="Avenir Next LT Pro"/>
                <a:cs typeface="Arial"/>
                <a:sym typeface="Avenir Next LT Pro"/>
              </a:rPr>
              <a:t>ESTAR INFORMADO</a:t>
            </a:r>
          </a:p>
        </p:txBody>
      </p:sp>
      <p:sp>
        <p:nvSpPr>
          <p:cNvPr id="9" name="Shape 234"/>
          <p:cNvSpPr/>
          <p:nvPr/>
        </p:nvSpPr>
        <p:spPr>
          <a:xfrm>
            <a:off x="8775386" y="5213710"/>
            <a:ext cx="2314733" cy="660690"/>
          </a:xfrm>
          <a:prstGeom prst="rect">
            <a:avLst/>
          </a:prstGeom>
          <a:ln w="12700">
            <a:miter lim="400000"/>
          </a:ln>
          <a:extLst>
            <a:ext uri="{C572A759-6A51-4108-AA02-DFA0A04FC94B}">
              <ma14:wrappingTextBoxFlag xmlns:ma14="http://schemas.microsoft.com/office/mac/drawingml/2011/main" xmlns="" val="1"/>
            </a:ext>
          </a:extLst>
        </p:spPr>
        <p:txBody>
          <a:bodyPr wrap="none" lIns="25398" tIns="25398" rIns="25398" bIns="25398" anchor="ctr">
            <a:spAutoFit/>
          </a:bodyPr>
          <a:lstStyle>
            <a:lvl1pPr algn="l">
              <a:spcBef>
                <a:spcPts val="0"/>
              </a:spcBef>
              <a:defRPr sz="3500" cap="all" spc="280"/>
            </a:lvl1pPr>
          </a:lstStyle>
          <a:p>
            <a:pPr algn="ctr" defTabSz="412678">
              <a:lnSpc>
                <a:spcPct val="110000"/>
              </a:lnSpc>
              <a:defRPr sz="1800" cap="none" spc="0">
                <a:solidFill>
                  <a:srgbClr val="000000"/>
                </a:solidFill>
              </a:defRPr>
            </a:pPr>
            <a:r>
              <a:rPr lang="en-US" sz="1800" kern="0" cap="none" spc="150" dirty="0">
                <a:solidFill>
                  <a:srgbClr val="FFFFFF"/>
                </a:solidFill>
                <a:latin typeface="Arial"/>
                <a:ea typeface="Avenir Next LT Pro"/>
                <a:cs typeface="Arial"/>
                <a:sym typeface="Avenir Next LT Pro"/>
              </a:rPr>
              <a:t>ENCONTRAR </a:t>
            </a:r>
          </a:p>
          <a:p>
            <a:pPr algn="ctr" defTabSz="412678">
              <a:lnSpc>
                <a:spcPct val="110000"/>
              </a:lnSpc>
              <a:defRPr sz="1800" cap="none" spc="0">
                <a:solidFill>
                  <a:srgbClr val="000000"/>
                </a:solidFill>
              </a:defRPr>
            </a:pPr>
            <a:r>
              <a:rPr lang="en-US" sz="1800" kern="0" cap="none" spc="150" dirty="0">
                <a:solidFill>
                  <a:srgbClr val="FFFFFF"/>
                </a:solidFill>
                <a:latin typeface="Arial"/>
                <a:ea typeface="Avenir Next LT Pro"/>
                <a:cs typeface="Arial"/>
                <a:sym typeface="Avenir Next LT Pro"/>
              </a:rPr>
              <a:t>OPORTUNIDADES</a:t>
            </a:r>
          </a:p>
        </p:txBody>
      </p:sp>
    </p:spTree>
    <p:extLst>
      <p:ext uri="{BB962C8B-B14F-4D97-AF65-F5344CB8AC3E}">
        <p14:creationId xmlns:p14="http://schemas.microsoft.com/office/powerpoint/2010/main" val="14737413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792" y="0"/>
            <a:ext cx="91699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69694" cy="684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9169694" cy="687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45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LinkedIn_2014_16x9_Dark">
  <a:themeElements>
    <a:clrScheme name="LinkedIn_2014">
      <a:dk1>
        <a:srgbClr val="313335"/>
      </a:dk1>
      <a:lt1>
        <a:srgbClr val="FFFFFF"/>
      </a:lt1>
      <a:dk2>
        <a:srgbClr val="00A0DC"/>
      </a:dk2>
      <a:lt2>
        <a:srgbClr val="0077B5"/>
      </a:lt2>
      <a:accent1>
        <a:srgbClr val="8D6CAB"/>
      </a:accent1>
      <a:accent2>
        <a:srgbClr val="DD5143"/>
      </a:accent2>
      <a:accent3>
        <a:srgbClr val="E68523"/>
      </a:accent3>
      <a:accent4>
        <a:srgbClr val="00AEB3"/>
      </a:accent4>
      <a:accent5>
        <a:srgbClr val="EDB220"/>
      </a:accent5>
      <a:accent6>
        <a:srgbClr val="DC4B89"/>
      </a:accent6>
      <a:hlink>
        <a:srgbClr val="00A0DC"/>
      </a:hlink>
      <a:folHlink>
        <a:srgbClr val="00A0DC"/>
      </a:folHlink>
    </a:clrScheme>
    <a:fontScheme name="LinkedIn_Ar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tx1">
              <a:lumMod val="50000"/>
              <a:lumOff val="50000"/>
            </a:schemeClr>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defRPr sz="4500" dirty="0" err="1" smtClean="0">
            <a:solidFill>
              <a:schemeClr val="bg1"/>
            </a:solidFill>
            <a:latin typeface="AvenirNext LT Pro Regular"/>
            <a:cs typeface="AvenirNext LT Pro Regular"/>
          </a:defRPr>
        </a:defPPr>
      </a:lstStyle>
    </a:txDef>
  </a:objectDefaults>
  <a:extraClrSchemeLst/>
  <a:extLst>
    <a:ext uri="{05A4C25C-085E-4340-85A3-A5531E510DB2}">
      <thm15:themeFamily xmlns:thm15="http://schemas.microsoft.com/office/thememl/2012/main" name="Corp_colors.pptx [Autosaved]" id="{C6BDF032-4B13-40EF-93A8-696BD47063A2}" vid="{7825B0C2-27A9-4DD9-A25C-DCE024DF25CB}"/>
    </a:ext>
  </a:extLst>
</a:theme>
</file>

<file path=ppt/theme/theme2.xml><?xml version="1.0" encoding="utf-8"?>
<a:theme xmlns:a="http://schemas.openxmlformats.org/drawingml/2006/main" name="2_LinkedIn_2014_16x9_Dark">
  <a:themeElements>
    <a:clrScheme name="LinkedIn_2014">
      <a:dk1>
        <a:srgbClr val="313335"/>
      </a:dk1>
      <a:lt1>
        <a:srgbClr val="FFFFFF"/>
      </a:lt1>
      <a:dk2>
        <a:srgbClr val="00A0DC"/>
      </a:dk2>
      <a:lt2>
        <a:srgbClr val="0077B5"/>
      </a:lt2>
      <a:accent1>
        <a:srgbClr val="8D6CAB"/>
      </a:accent1>
      <a:accent2>
        <a:srgbClr val="DD5143"/>
      </a:accent2>
      <a:accent3>
        <a:srgbClr val="E68523"/>
      </a:accent3>
      <a:accent4>
        <a:srgbClr val="00AEB3"/>
      </a:accent4>
      <a:accent5>
        <a:srgbClr val="EDB220"/>
      </a:accent5>
      <a:accent6>
        <a:srgbClr val="DC4B89"/>
      </a:accent6>
      <a:hlink>
        <a:srgbClr val="00A0DC"/>
      </a:hlink>
      <a:folHlink>
        <a:srgbClr val="00A0DC"/>
      </a:folHlink>
    </a:clrScheme>
    <a:fontScheme name="LinkedIn_Ar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tx1">
              <a:lumMod val="50000"/>
              <a:lumOff val="50000"/>
            </a:schemeClr>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defRPr sz="4500" dirty="0" err="1" smtClean="0">
            <a:solidFill>
              <a:schemeClr val="bg1"/>
            </a:solidFill>
            <a:latin typeface="AvenirNext LT Pro Regular"/>
            <a:cs typeface="AvenirNext LT Pro Regular"/>
          </a:defRPr>
        </a:defPPr>
      </a:lstStyle>
    </a:txDef>
  </a:objectDefaults>
  <a:extraClrSchemeLst/>
  <a:extLst>
    <a:ext uri="{05A4C25C-085E-4340-85A3-A5531E510DB2}">
      <thm15:themeFamily xmlns:thm15="http://schemas.microsoft.com/office/thememl/2012/main" name="Corp_colors.pptx [Autosaved]" id="{C6BDF032-4B13-40EF-93A8-696BD47063A2}" vid="{7825B0C2-27A9-4DD9-A25C-DCE024DF25CB}"/>
    </a:ext>
  </a:extLst>
</a:theme>
</file>

<file path=ppt/theme/theme3.xml><?xml version="1.0" encoding="utf-8"?>
<a:theme xmlns:a="http://schemas.openxmlformats.org/drawingml/2006/main" name="3_LinkedIn_2014_16x9_Dark">
  <a:themeElements>
    <a:clrScheme name="LinkedIn_2014">
      <a:dk1>
        <a:srgbClr val="313335"/>
      </a:dk1>
      <a:lt1>
        <a:srgbClr val="FFFFFF"/>
      </a:lt1>
      <a:dk2>
        <a:srgbClr val="00A0DC"/>
      </a:dk2>
      <a:lt2>
        <a:srgbClr val="0077B5"/>
      </a:lt2>
      <a:accent1>
        <a:srgbClr val="8D6CAB"/>
      </a:accent1>
      <a:accent2>
        <a:srgbClr val="DD5143"/>
      </a:accent2>
      <a:accent3>
        <a:srgbClr val="E68523"/>
      </a:accent3>
      <a:accent4>
        <a:srgbClr val="00AEB3"/>
      </a:accent4>
      <a:accent5>
        <a:srgbClr val="EDB220"/>
      </a:accent5>
      <a:accent6>
        <a:srgbClr val="DC4B89"/>
      </a:accent6>
      <a:hlink>
        <a:srgbClr val="00A0DC"/>
      </a:hlink>
      <a:folHlink>
        <a:srgbClr val="00A0DC"/>
      </a:folHlink>
    </a:clrScheme>
    <a:fontScheme name="LinkedIn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tx1">
              <a:lumMod val="50000"/>
              <a:lumOff val="50000"/>
            </a:schemeClr>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defRPr sz="4500" dirty="0" err="1" smtClean="0">
            <a:solidFill>
              <a:schemeClr val="bg1"/>
            </a:solidFill>
            <a:latin typeface="AvenirNext LT Pro Regular"/>
            <a:cs typeface="AvenirNext LT Pro Regular"/>
          </a:defRPr>
        </a:defPPr>
      </a:lstStyle>
    </a:txDef>
  </a:objectDefaults>
  <a:extraClrSchemeLst/>
  <a:extLst>
    <a:ext uri="{05A4C25C-085E-4340-85A3-A5531E510DB2}">
      <thm15:themeFamily xmlns:thm15="http://schemas.microsoft.com/office/thememl/2012/main" name="Corp_colors.pptx [Autosaved]" id="{C6BDF032-4B13-40EF-93A8-696BD47063A2}" vid="{7825B0C2-27A9-4DD9-A25C-DCE024DF25CB}"/>
    </a:ext>
  </a:extLst>
</a:theme>
</file>

<file path=ppt/theme/theme4.xml><?xml version="1.0" encoding="utf-8"?>
<a:theme xmlns:a="http://schemas.openxmlformats.org/drawingml/2006/main" name="4_LinkedIn_2014_16x9_Dark">
  <a:themeElements>
    <a:clrScheme name="LinkedIn_2014">
      <a:dk1>
        <a:srgbClr val="313335"/>
      </a:dk1>
      <a:lt1>
        <a:srgbClr val="FFFFFF"/>
      </a:lt1>
      <a:dk2>
        <a:srgbClr val="00A0DC"/>
      </a:dk2>
      <a:lt2>
        <a:srgbClr val="0077B5"/>
      </a:lt2>
      <a:accent1>
        <a:srgbClr val="8D6CAB"/>
      </a:accent1>
      <a:accent2>
        <a:srgbClr val="DD5143"/>
      </a:accent2>
      <a:accent3>
        <a:srgbClr val="E68523"/>
      </a:accent3>
      <a:accent4>
        <a:srgbClr val="00AEB3"/>
      </a:accent4>
      <a:accent5>
        <a:srgbClr val="EDB220"/>
      </a:accent5>
      <a:accent6>
        <a:srgbClr val="DC4B89"/>
      </a:accent6>
      <a:hlink>
        <a:srgbClr val="00A0DC"/>
      </a:hlink>
      <a:folHlink>
        <a:srgbClr val="00A0DC"/>
      </a:folHlink>
    </a:clrScheme>
    <a:fontScheme name="LinkedIn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tx1">
              <a:lumMod val="50000"/>
              <a:lumOff val="50000"/>
            </a:schemeClr>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defRPr sz="4500" dirty="0" err="1" smtClean="0">
            <a:solidFill>
              <a:schemeClr val="bg1"/>
            </a:solidFill>
            <a:latin typeface="AvenirNext LT Pro Regular"/>
            <a:cs typeface="AvenirNext LT Pro Regular"/>
          </a:defRPr>
        </a:defPPr>
      </a:lstStyle>
    </a:txDef>
  </a:objectDefaults>
  <a:extraClrSchemeLst/>
  <a:extLst>
    <a:ext uri="{05A4C25C-085E-4340-85A3-A5531E510DB2}">
      <thm15:themeFamily xmlns:thm15="http://schemas.microsoft.com/office/thememl/2012/main" name="Corp_colors.pptx [Autosaved]" id="{C6BDF032-4B13-40EF-93A8-696BD47063A2}" vid="{7825B0C2-27A9-4DD9-A25C-DCE024DF25CB}"/>
    </a:ext>
  </a:extLst>
</a:theme>
</file>

<file path=ppt/theme/theme5.xml><?xml version="1.0" encoding="utf-8"?>
<a:theme xmlns:a="http://schemas.openxmlformats.org/drawingml/2006/main" name="5_LinkedIn_2014_16x9_Dark">
  <a:themeElements>
    <a:clrScheme name="LinkedIn_2014">
      <a:dk1>
        <a:srgbClr val="313335"/>
      </a:dk1>
      <a:lt1>
        <a:srgbClr val="FFFFFF"/>
      </a:lt1>
      <a:dk2>
        <a:srgbClr val="00A0DC"/>
      </a:dk2>
      <a:lt2>
        <a:srgbClr val="0077B5"/>
      </a:lt2>
      <a:accent1>
        <a:srgbClr val="8D6CAB"/>
      </a:accent1>
      <a:accent2>
        <a:srgbClr val="DD5143"/>
      </a:accent2>
      <a:accent3>
        <a:srgbClr val="E68523"/>
      </a:accent3>
      <a:accent4>
        <a:srgbClr val="00AEB3"/>
      </a:accent4>
      <a:accent5>
        <a:srgbClr val="EDB220"/>
      </a:accent5>
      <a:accent6>
        <a:srgbClr val="DC4B89"/>
      </a:accent6>
      <a:hlink>
        <a:srgbClr val="00A0DC"/>
      </a:hlink>
      <a:folHlink>
        <a:srgbClr val="00A0DC"/>
      </a:folHlink>
    </a:clrScheme>
    <a:fontScheme name="LinkedIn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tx1">
              <a:lumMod val="50000"/>
              <a:lumOff val="50000"/>
            </a:schemeClr>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defRPr sz="4500" dirty="0" err="1" smtClean="0">
            <a:solidFill>
              <a:schemeClr val="bg1"/>
            </a:solidFill>
            <a:latin typeface="AvenirNext LT Pro Regular"/>
            <a:cs typeface="AvenirNext LT Pro Regular"/>
          </a:defRPr>
        </a:defPPr>
      </a:lstStyle>
    </a:txDef>
  </a:objectDefaults>
  <a:extraClrSchemeLst/>
  <a:extLst>
    <a:ext uri="{05A4C25C-085E-4340-85A3-A5531E510DB2}">
      <thm15:themeFamily xmlns:thm15="http://schemas.microsoft.com/office/thememl/2012/main" name="Corp_colors.pptx [Autosaved]" id="{C6BDF032-4B13-40EF-93A8-696BD47063A2}" vid="{7825B0C2-27A9-4DD9-A25C-DCE024DF25C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2878</TotalTime>
  <Words>1362</Words>
  <Application>Microsoft Office PowerPoint</Application>
  <PresentationFormat>Widescreen</PresentationFormat>
  <Paragraphs>207</Paragraphs>
  <Slides>32</Slides>
  <Notes>16</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32</vt:i4>
      </vt:variant>
    </vt:vector>
  </HeadingPairs>
  <TitlesOfParts>
    <vt:vector size="49" baseType="lpstr">
      <vt:lpstr>ＭＳ Ｐゴシック</vt:lpstr>
      <vt:lpstr>Arial</vt:lpstr>
      <vt:lpstr>Avenir Next LT Pro</vt:lpstr>
      <vt:lpstr>Avenir Next LT Pro Regular</vt:lpstr>
      <vt:lpstr>AvenirNext LT Pro Regular</vt:lpstr>
      <vt:lpstr>AvenirNextLTPro-Thin</vt:lpstr>
      <vt:lpstr>Calibri</vt:lpstr>
      <vt:lpstr>Georgia</vt:lpstr>
      <vt:lpstr>Helvetica</vt:lpstr>
      <vt:lpstr>Helvetica Neue</vt:lpstr>
      <vt:lpstr>Lucida Grande</vt:lpstr>
      <vt:lpstr>Wingdings</vt:lpstr>
      <vt:lpstr>1_LinkedIn_2014_16x9_Dark</vt:lpstr>
      <vt:lpstr>2_LinkedIn_2014_16x9_Dark</vt:lpstr>
      <vt:lpstr>3_LinkedIn_2014_16x9_Dark</vt:lpstr>
      <vt:lpstr>4_LinkedIn_2014_16x9_Dark</vt:lpstr>
      <vt:lpstr>5_LinkedIn_2014_16x9_Dark</vt:lpstr>
      <vt:lpstr>Personal Brand &amp; Big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Añade una foto profesional</vt:lpstr>
      <vt:lpstr>Escribe un titular que llame la atención</vt:lpstr>
      <vt:lpstr>Crea un extracto sencillo y descriptivo</vt:lpstr>
      <vt:lpstr>Detalla tu experiencia profesional en diferentes etapas. </vt:lpstr>
      <vt:lpstr>Añade ejemplos gráficos de tu trabajo (fotografías, presentaciones, videos…)</vt:lpstr>
      <vt:lpstr>Añade tus habilidades y recibe recomendaciones.</vt:lpstr>
      <vt:lpstr>Incluye tu experiencia como voluntario y en otras causas benéficas</vt:lpstr>
      <vt:lpstr>PowerPoint Presentation</vt:lpstr>
      <vt:lpstr>Las noticias y el conocimiento profesional más relevante para tu carrera</vt:lpstr>
      <vt:lpstr>PowerPoint Presentation</vt:lpstr>
      <vt:lpstr>Descubre los contenidos que realmente te interesan en tu carrera</vt:lpstr>
      <vt:lpstr>Sigue y aprende con los líderes de cada industria</vt:lpstr>
      <vt:lpstr>Compartir noticias y publicar contenidos</vt:lpstr>
      <vt:lpstr>PowerPoint Presentation</vt:lpstr>
      <vt:lpstr>Publicando en LinkedIn: estar y saber estar</vt:lpstr>
      <vt:lpstr>PowerPoint Presentation</vt:lpstr>
      <vt:lpstr>PowerPoint Presentation</vt:lpstr>
      <vt:lpstr>PowerPoint Presentation</vt:lpstr>
      <vt:lpstr>PowerPoint Presentation</vt:lpstr>
      <vt:lpstr>PowerPoint Presentation</vt:lpstr>
      <vt:lpstr>PowerPoint Presentation</vt:lpstr>
      <vt:lpstr>DATA??  …  What for??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#pontecara</dc:title>
  <dc:creator>Juan Carrillo</dc:creator>
  <cp:lastModifiedBy>Juan Carrillo</cp:lastModifiedBy>
  <cp:revision>29</cp:revision>
  <dcterms:created xsi:type="dcterms:W3CDTF">2017-09-06T14:58:25Z</dcterms:created>
  <dcterms:modified xsi:type="dcterms:W3CDTF">2017-10-16T06:55:32Z</dcterms:modified>
</cp:coreProperties>
</file>