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58" r:id="rId21"/>
    <p:sldId id="257" r:id="rId2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08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02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57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92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51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26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20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4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08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38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9124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6C962-B745-AE4A-9D55-A02DD6D41CF4}" type="datetimeFigureOut">
              <a:rPr lang="es-ES" smtClean="0"/>
              <a:t>15/10/17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CD932-9376-B64A-B651-7D0C4F2AEEB3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014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12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2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9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05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3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55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2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71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07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01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18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732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5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7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8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7" y="1720843"/>
            <a:ext cx="8642561" cy="38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1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05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9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5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31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Macintosh PowerPoint</Application>
  <PresentationFormat>Presentación en pantalla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Canal</dc:creator>
  <cp:lastModifiedBy>DTJ</cp:lastModifiedBy>
  <cp:revision>4</cp:revision>
  <dcterms:created xsi:type="dcterms:W3CDTF">2015-10-13T15:12:45Z</dcterms:created>
  <dcterms:modified xsi:type="dcterms:W3CDTF">2017-10-15T18:22:00Z</dcterms:modified>
</cp:coreProperties>
</file>